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5EF2B8-B508-4C8C-A16E-13EEAAD051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85D4CA-9C34-4576-BE8A-BD6A05C33B8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16145" y="717396"/>
            <a:ext cx="2568954" cy="1314605"/>
            <a:chOff x="1716145" y="717396"/>
            <a:chExt cx="2568954" cy="1314605"/>
          </a:xfrm>
        </p:grpSpPr>
        <p:sp>
          <p:nvSpPr>
            <p:cNvPr id="2" name="Freeform 1"/>
            <p:cNvSpPr/>
            <p:nvPr/>
          </p:nvSpPr>
          <p:spPr>
            <a:xfrm>
              <a:off x="1716145" y="856543"/>
              <a:ext cx="922729" cy="1175458"/>
            </a:xfrm>
            <a:custGeom>
              <a:avLst/>
              <a:gdLst/>
              <a:ahLst/>
              <a:cxnLst/>
              <a:rect l="0" t="0" r="0" b="0"/>
              <a:pathLst>
                <a:path w="922729" h="1175458">
                  <a:moveTo>
                    <a:pt x="452725" y="38379"/>
                  </a:moveTo>
                  <a:lnTo>
                    <a:pt x="446857" y="44246"/>
                  </a:lnTo>
                  <a:lnTo>
                    <a:pt x="441293" y="49811"/>
                  </a:lnTo>
                  <a:lnTo>
                    <a:pt x="435489" y="55624"/>
                  </a:lnTo>
                  <a:lnTo>
                    <a:pt x="429236" y="62223"/>
                  </a:lnTo>
                  <a:lnTo>
                    <a:pt x="422258" y="70498"/>
                  </a:lnTo>
                  <a:lnTo>
                    <a:pt x="414477" y="80785"/>
                  </a:lnTo>
                  <a:lnTo>
                    <a:pt x="405975" y="92938"/>
                  </a:lnTo>
                  <a:lnTo>
                    <a:pt x="396896" y="106610"/>
                  </a:lnTo>
                  <a:lnTo>
                    <a:pt x="387387" y="121422"/>
                  </a:lnTo>
                  <a:lnTo>
                    <a:pt x="377732" y="136568"/>
                  </a:lnTo>
                  <a:lnTo>
                    <a:pt x="368331" y="150882"/>
                  </a:lnTo>
                  <a:lnTo>
                    <a:pt x="359381" y="163798"/>
                  </a:lnTo>
                  <a:lnTo>
                    <a:pt x="350897" y="175450"/>
                  </a:lnTo>
                  <a:lnTo>
                    <a:pt x="342813" y="186357"/>
                  </a:lnTo>
                  <a:lnTo>
                    <a:pt x="335040" y="196922"/>
                  </a:lnTo>
                  <a:lnTo>
                    <a:pt x="327496" y="207361"/>
                  </a:lnTo>
                  <a:lnTo>
                    <a:pt x="320117" y="217771"/>
                  </a:lnTo>
                  <a:lnTo>
                    <a:pt x="312852" y="228187"/>
                  </a:lnTo>
                  <a:lnTo>
                    <a:pt x="305666" y="238457"/>
                  </a:lnTo>
                  <a:lnTo>
                    <a:pt x="298535" y="248273"/>
                  </a:lnTo>
                  <a:lnTo>
                    <a:pt x="291441" y="257501"/>
                  </a:lnTo>
                  <a:lnTo>
                    <a:pt x="284371" y="266172"/>
                  </a:lnTo>
                  <a:lnTo>
                    <a:pt x="277318" y="274381"/>
                  </a:lnTo>
                  <a:lnTo>
                    <a:pt x="270277" y="282247"/>
                  </a:lnTo>
                  <a:lnTo>
                    <a:pt x="263243" y="290192"/>
                  </a:lnTo>
                  <a:lnTo>
                    <a:pt x="256213" y="298906"/>
                  </a:lnTo>
                  <a:lnTo>
                    <a:pt x="249187" y="308693"/>
                  </a:lnTo>
                  <a:lnTo>
                    <a:pt x="242164" y="319200"/>
                  </a:lnTo>
                  <a:lnTo>
                    <a:pt x="235142" y="329639"/>
                  </a:lnTo>
                  <a:lnTo>
                    <a:pt x="228106" y="339515"/>
                  </a:lnTo>
                  <a:lnTo>
                    <a:pt x="220544" y="347609"/>
                  </a:lnTo>
                  <a:lnTo>
                    <a:pt x="212687" y="351987"/>
                  </a:lnTo>
                  <a:lnTo>
                    <a:pt x="206403" y="352093"/>
                  </a:lnTo>
                  <a:lnTo>
                    <a:pt x="202690" y="348405"/>
                  </a:lnTo>
                  <a:lnTo>
                    <a:pt x="201589" y="341725"/>
                  </a:lnTo>
                  <a:lnTo>
                    <a:pt x="202542" y="332985"/>
                  </a:lnTo>
                  <a:lnTo>
                    <a:pt x="204744" y="323122"/>
                  </a:lnTo>
                  <a:lnTo>
                    <a:pt x="207612" y="312742"/>
                  </a:lnTo>
                  <a:lnTo>
                    <a:pt x="210816" y="302159"/>
                  </a:lnTo>
                  <a:lnTo>
                    <a:pt x="214182" y="291517"/>
                  </a:lnTo>
                  <a:lnTo>
                    <a:pt x="217636" y="280865"/>
                  </a:lnTo>
                  <a:lnTo>
                    <a:pt x="221464" y="269896"/>
                  </a:lnTo>
                  <a:lnTo>
                    <a:pt x="226259" y="257999"/>
                  </a:lnTo>
                  <a:lnTo>
                    <a:pt x="232267" y="244920"/>
                  </a:lnTo>
                  <a:lnTo>
                    <a:pt x="239254" y="231048"/>
                  </a:lnTo>
                  <a:lnTo>
                    <a:pt x="246709" y="217197"/>
                  </a:lnTo>
                  <a:lnTo>
                    <a:pt x="254278" y="203845"/>
                  </a:lnTo>
                  <a:lnTo>
                    <a:pt x="261799" y="191118"/>
                  </a:lnTo>
                  <a:lnTo>
                    <a:pt x="269222" y="178966"/>
                  </a:lnTo>
                  <a:lnTo>
                    <a:pt x="276544" y="167280"/>
                  </a:lnTo>
                  <a:lnTo>
                    <a:pt x="283782" y="156111"/>
                  </a:lnTo>
                  <a:lnTo>
                    <a:pt x="290955" y="145669"/>
                  </a:lnTo>
                  <a:lnTo>
                    <a:pt x="298086" y="136010"/>
                  </a:lnTo>
                  <a:lnTo>
                    <a:pt x="305351" y="127046"/>
                  </a:lnTo>
                  <a:lnTo>
                    <a:pt x="313068" y="118638"/>
                  </a:lnTo>
                  <a:lnTo>
                    <a:pt x="321369" y="110642"/>
                  </a:lnTo>
                  <a:lnTo>
                    <a:pt x="330064" y="102780"/>
                  </a:lnTo>
                  <a:lnTo>
                    <a:pt x="338746" y="94654"/>
                  </a:lnTo>
                  <a:lnTo>
                    <a:pt x="347183" y="86080"/>
                  </a:lnTo>
                  <a:lnTo>
                    <a:pt x="355474" y="77371"/>
                  </a:lnTo>
                  <a:lnTo>
                    <a:pt x="363954" y="69211"/>
                  </a:lnTo>
                  <a:lnTo>
                    <a:pt x="372808" y="61943"/>
                  </a:lnTo>
                  <a:lnTo>
                    <a:pt x="382059" y="55420"/>
                  </a:lnTo>
                  <a:lnTo>
                    <a:pt x="391656" y="49199"/>
                  </a:lnTo>
                  <a:lnTo>
                    <a:pt x="401523" y="42981"/>
                  </a:lnTo>
                  <a:lnTo>
                    <a:pt x="411591" y="36803"/>
                  </a:lnTo>
                  <a:lnTo>
                    <a:pt x="421802" y="30948"/>
                  </a:lnTo>
                  <a:lnTo>
                    <a:pt x="432119" y="25561"/>
                  </a:lnTo>
                  <a:lnTo>
                    <a:pt x="442674" y="20637"/>
                  </a:lnTo>
                  <a:lnTo>
                    <a:pt x="453752" y="16103"/>
                  </a:lnTo>
                  <a:lnTo>
                    <a:pt x="465476" y="11874"/>
                  </a:lnTo>
                  <a:lnTo>
                    <a:pt x="478131" y="8035"/>
                  </a:lnTo>
                  <a:lnTo>
                    <a:pt x="492223" y="4828"/>
                  </a:lnTo>
                  <a:lnTo>
                    <a:pt x="507889" y="2342"/>
                  </a:lnTo>
                  <a:lnTo>
                    <a:pt x="524801" y="672"/>
                  </a:lnTo>
                  <a:lnTo>
                    <a:pt x="542370" y="0"/>
                  </a:lnTo>
                  <a:lnTo>
                    <a:pt x="560181" y="332"/>
                  </a:lnTo>
                  <a:lnTo>
                    <a:pt x="577867" y="1691"/>
                  </a:lnTo>
                  <a:lnTo>
                    <a:pt x="595041" y="4198"/>
                  </a:lnTo>
                  <a:lnTo>
                    <a:pt x="611543" y="7815"/>
                  </a:lnTo>
                  <a:lnTo>
                    <a:pt x="627080" y="12531"/>
                  </a:lnTo>
                  <a:lnTo>
                    <a:pt x="641150" y="18445"/>
                  </a:lnTo>
                  <a:lnTo>
                    <a:pt x="653616" y="25503"/>
                  </a:lnTo>
                  <a:lnTo>
                    <a:pt x="664650" y="33682"/>
                  </a:lnTo>
                  <a:lnTo>
                    <a:pt x="674538" y="43075"/>
                  </a:lnTo>
                  <a:lnTo>
                    <a:pt x="683552" y="53620"/>
                  </a:lnTo>
                  <a:lnTo>
                    <a:pt x="691439" y="65295"/>
                  </a:lnTo>
                  <a:lnTo>
                    <a:pt x="697460" y="78188"/>
                  </a:lnTo>
                  <a:lnTo>
                    <a:pt x="701358" y="92233"/>
                  </a:lnTo>
                  <a:lnTo>
                    <a:pt x="703162" y="107240"/>
                  </a:lnTo>
                  <a:lnTo>
                    <a:pt x="702935" y="122991"/>
                  </a:lnTo>
                  <a:lnTo>
                    <a:pt x="700929" y="139281"/>
                  </a:lnTo>
                  <a:lnTo>
                    <a:pt x="697499" y="155626"/>
                  </a:lnTo>
                  <a:lnTo>
                    <a:pt x="692996" y="171292"/>
                  </a:lnTo>
                  <a:lnTo>
                    <a:pt x="687720" y="185938"/>
                  </a:lnTo>
                  <a:lnTo>
                    <a:pt x="682063" y="199568"/>
                  </a:lnTo>
                  <a:lnTo>
                    <a:pt x="676500" y="212343"/>
                  </a:lnTo>
                  <a:lnTo>
                    <a:pt x="671275" y="224454"/>
                  </a:lnTo>
                  <a:lnTo>
                    <a:pt x="666277" y="235911"/>
                  </a:lnTo>
                  <a:lnTo>
                    <a:pt x="661153" y="246548"/>
                  </a:lnTo>
                  <a:lnTo>
                    <a:pt x="655702" y="256342"/>
                  </a:lnTo>
                  <a:lnTo>
                    <a:pt x="649886" y="265567"/>
                  </a:lnTo>
                  <a:lnTo>
                    <a:pt x="643749" y="274682"/>
                  </a:lnTo>
                  <a:lnTo>
                    <a:pt x="637358" y="283961"/>
                  </a:lnTo>
                  <a:lnTo>
                    <a:pt x="630777" y="293329"/>
                  </a:lnTo>
                  <a:lnTo>
                    <a:pt x="624059" y="302472"/>
                  </a:lnTo>
                  <a:lnTo>
                    <a:pt x="617246" y="311217"/>
                  </a:lnTo>
                  <a:lnTo>
                    <a:pt x="610367" y="319547"/>
                  </a:lnTo>
                  <a:lnTo>
                    <a:pt x="603442" y="327520"/>
                  </a:lnTo>
                  <a:lnTo>
                    <a:pt x="596486" y="335216"/>
                  </a:lnTo>
                  <a:lnTo>
                    <a:pt x="589510" y="342706"/>
                  </a:lnTo>
                  <a:lnTo>
                    <a:pt x="582519" y="350049"/>
                  </a:lnTo>
                  <a:lnTo>
                    <a:pt x="575510" y="357288"/>
                  </a:lnTo>
                  <a:lnTo>
                    <a:pt x="568158" y="364457"/>
                  </a:lnTo>
                  <a:lnTo>
                    <a:pt x="559851" y="371576"/>
                  </a:lnTo>
                  <a:lnTo>
                    <a:pt x="550340" y="378663"/>
                  </a:lnTo>
                  <a:lnTo>
                    <a:pt x="540020" y="385727"/>
                  </a:lnTo>
                  <a:lnTo>
                    <a:pt x="529707" y="392777"/>
                  </a:lnTo>
                  <a:lnTo>
                    <a:pt x="519891" y="399783"/>
                  </a:lnTo>
                  <a:lnTo>
                    <a:pt x="510974" y="405538"/>
                  </a:lnTo>
                  <a:lnTo>
                    <a:pt x="504657" y="407447"/>
                  </a:lnTo>
                  <a:lnTo>
                    <a:pt x="502929" y="405415"/>
                  </a:lnTo>
                  <a:lnTo>
                    <a:pt x="505599" y="401875"/>
                  </a:lnTo>
                  <a:lnTo>
                    <a:pt x="511863" y="398140"/>
                  </a:lnTo>
                  <a:lnTo>
                    <a:pt x="521086" y="394863"/>
                  </a:lnTo>
                  <a:lnTo>
                    <a:pt x="532652" y="392270"/>
                  </a:lnTo>
                  <a:lnTo>
                    <a:pt x="545825" y="390501"/>
                  </a:lnTo>
                  <a:lnTo>
                    <a:pt x="559814" y="389750"/>
                  </a:lnTo>
                  <a:lnTo>
                    <a:pt x="574109" y="390018"/>
                  </a:lnTo>
                  <a:lnTo>
                    <a:pt x="588303" y="391162"/>
                  </a:lnTo>
                  <a:lnTo>
                    <a:pt x="601989" y="392991"/>
                  </a:lnTo>
                  <a:lnTo>
                    <a:pt x="615013" y="395334"/>
                  </a:lnTo>
                  <a:lnTo>
                    <a:pt x="627575" y="398211"/>
                  </a:lnTo>
                  <a:lnTo>
                    <a:pt x="640091" y="401819"/>
                  </a:lnTo>
                  <a:lnTo>
                    <a:pt x="652811" y="406204"/>
                  </a:lnTo>
                  <a:lnTo>
                    <a:pt x="665645" y="411115"/>
                  </a:lnTo>
                  <a:lnTo>
                    <a:pt x="678269" y="416103"/>
                  </a:lnTo>
                  <a:lnTo>
                    <a:pt x="690509" y="420907"/>
                  </a:lnTo>
                  <a:lnTo>
                    <a:pt x="702509" y="425606"/>
                  </a:lnTo>
                  <a:lnTo>
                    <a:pt x="714632" y="430521"/>
                  </a:lnTo>
                  <a:lnTo>
                    <a:pt x="727081" y="435832"/>
                  </a:lnTo>
                  <a:lnTo>
                    <a:pt x="739729" y="441722"/>
                  </a:lnTo>
                  <a:lnTo>
                    <a:pt x="752227" y="448441"/>
                  </a:lnTo>
                  <a:lnTo>
                    <a:pt x="764378" y="456036"/>
                  </a:lnTo>
                  <a:lnTo>
                    <a:pt x="776147" y="464240"/>
                  </a:lnTo>
                  <a:lnTo>
                    <a:pt x="787584" y="472585"/>
                  </a:lnTo>
                  <a:lnTo>
                    <a:pt x="798753" y="480792"/>
                  </a:lnTo>
                  <a:lnTo>
                    <a:pt x="809559" y="488928"/>
                  </a:lnTo>
                  <a:lnTo>
                    <a:pt x="819749" y="497303"/>
                  </a:lnTo>
                  <a:lnTo>
                    <a:pt x="829235" y="506086"/>
                  </a:lnTo>
                  <a:lnTo>
                    <a:pt x="838082" y="515290"/>
                  </a:lnTo>
                  <a:lnTo>
                    <a:pt x="846410" y="524855"/>
                  </a:lnTo>
                  <a:lnTo>
                    <a:pt x="854348" y="534705"/>
                  </a:lnTo>
                  <a:lnTo>
                    <a:pt x="862002" y="544932"/>
                  </a:lnTo>
                  <a:lnTo>
                    <a:pt x="869455" y="555782"/>
                  </a:lnTo>
                  <a:lnTo>
                    <a:pt x="876764" y="567337"/>
                  </a:lnTo>
                  <a:lnTo>
                    <a:pt x="883810" y="579367"/>
                  </a:lnTo>
                  <a:lnTo>
                    <a:pt x="890314" y="591443"/>
                  </a:lnTo>
                  <a:lnTo>
                    <a:pt x="896170" y="603310"/>
                  </a:lnTo>
                  <a:lnTo>
                    <a:pt x="901424" y="615058"/>
                  </a:lnTo>
                  <a:lnTo>
                    <a:pt x="906187" y="627012"/>
                  </a:lnTo>
                  <a:lnTo>
                    <a:pt x="910573" y="639352"/>
                  </a:lnTo>
                  <a:lnTo>
                    <a:pt x="914519" y="652097"/>
                  </a:lnTo>
                  <a:lnTo>
                    <a:pt x="917797" y="665193"/>
                  </a:lnTo>
                  <a:lnTo>
                    <a:pt x="920332" y="678557"/>
                  </a:lnTo>
                  <a:lnTo>
                    <a:pt x="922035" y="691957"/>
                  </a:lnTo>
                  <a:lnTo>
                    <a:pt x="922728" y="705027"/>
                  </a:lnTo>
                  <a:lnTo>
                    <a:pt x="922415" y="717598"/>
                  </a:lnTo>
                  <a:lnTo>
                    <a:pt x="921239" y="729835"/>
                  </a:lnTo>
                  <a:lnTo>
                    <a:pt x="919386" y="742125"/>
                  </a:lnTo>
                  <a:lnTo>
                    <a:pt x="917032" y="754694"/>
                  </a:lnTo>
                  <a:lnTo>
                    <a:pt x="914317" y="767594"/>
                  </a:lnTo>
                  <a:lnTo>
                    <a:pt x="911350" y="780794"/>
                  </a:lnTo>
                  <a:lnTo>
                    <a:pt x="908203" y="794229"/>
                  </a:lnTo>
                  <a:lnTo>
                    <a:pt x="904769" y="807675"/>
                  </a:lnTo>
                  <a:lnTo>
                    <a:pt x="900778" y="820777"/>
                  </a:lnTo>
                  <a:lnTo>
                    <a:pt x="896127" y="833364"/>
                  </a:lnTo>
                  <a:lnTo>
                    <a:pt x="890867" y="845443"/>
                  </a:lnTo>
                  <a:lnTo>
                    <a:pt x="885111" y="857094"/>
                  </a:lnTo>
                  <a:lnTo>
                    <a:pt x="878974" y="868415"/>
                  </a:lnTo>
                  <a:lnTo>
                    <a:pt x="872396" y="879494"/>
                  </a:lnTo>
                  <a:lnTo>
                    <a:pt x="865149" y="890401"/>
                  </a:lnTo>
                  <a:lnTo>
                    <a:pt x="857162" y="901186"/>
                  </a:lnTo>
                  <a:lnTo>
                    <a:pt x="848510" y="911888"/>
                  </a:lnTo>
                  <a:lnTo>
                    <a:pt x="839324" y="922534"/>
                  </a:lnTo>
                  <a:lnTo>
                    <a:pt x="829737" y="933137"/>
                  </a:lnTo>
                  <a:lnTo>
                    <a:pt x="819857" y="943545"/>
                  </a:lnTo>
                  <a:lnTo>
                    <a:pt x="809773" y="953461"/>
                  </a:lnTo>
                  <a:lnTo>
                    <a:pt x="799542" y="962760"/>
                  </a:lnTo>
                  <a:lnTo>
                    <a:pt x="789044" y="971479"/>
                  </a:lnTo>
                  <a:lnTo>
                    <a:pt x="778005" y="979721"/>
                  </a:lnTo>
                  <a:lnTo>
                    <a:pt x="766315" y="987596"/>
                  </a:lnTo>
                  <a:lnTo>
                    <a:pt x="754023" y="995039"/>
                  </a:lnTo>
                  <a:lnTo>
                    <a:pt x="741239" y="1001817"/>
                  </a:lnTo>
                  <a:lnTo>
                    <a:pt x="728082" y="1007865"/>
                  </a:lnTo>
                  <a:lnTo>
                    <a:pt x="714654" y="1013419"/>
                  </a:lnTo>
                  <a:lnTo>
                    <a:pt x="701033" y="1018916"/>
                  </a:lnTo>
                  <a:lnTo>
                    <a:pt x="687274" y="1024613"/>
                  </a:lnTo>
                  <a:lnTo>
                    <a:pt x="673255" y="1030423"/>
                  </a:lnTo>
                  <a:lnTo>
                    <a:pt x="658698" y="1036024"/>
                  </a:lnTo>
                  <a:lnTo>
                    <a:pt x="643493" y="1041237"/>
                  </a:lnTo>
                  <a:lnTo>
                    <a:pt x="627688" y="1046043"/>
                  </a:lnTo>
                  <a:lnTo>
                    <a:pt x="611392" y="1050497"/>
                  </a:lnTo>
                  <a:lnTo>
                    <a:pt x="594724" y="1054676"/>
                  </a:lnTo>
                  <a:lnTo>
                    <a:pt x="577785" y="1058652"/>
                  </a:lnTo>
                  <a:lnTo>
                    <a:pt x="560655" y="1062483"/>
                  </a:lnTo>
                  <a:lnTo>
                    <a:pt x="543386" y="1066211"/>
                  </a:lnTo>
                  <a:lnTo>
                    <a:pt x="525857" y="1069868"/>
                  </a:lnTo>
                  <a:lnTo>
                    <a:pt x="507790" y="1073478"/>
                  </a:lnTo>
                  <a:lnTo>
                    <a:pt x="489076" y="1077050"/>
                  </a:lnTo>
                  <a:lnTo>
                    <a:pt x="469761" y="1080432"/>
                  </a:lnTo>
                  <a:lnTo>
                    <a:pt x="449955" y="1083323"/>
                  </a:lnTo>
                  <a:lnTo>
                    <a:pt x="429782" y="1085604"/>
                  </a:lnTo>
                  <a:lnTo>
                    <a:pt x="409507" y="1087474"/>
                  </a:lnTo>
                  <a:lnTo>
                    <a:pt x="389515" y="1089345"/>
                  </a:lnTo>
                  <a:lnTo>
                    <a:pt x="369990" y="1091457"/>
                  </a:lnTo>
                  <a:lnTo>
                    <a:pt x="350777" y="1093878"/>
                  </a:lnTo>
                  <a:lnTo>
                    <a:pt x="331497" y="1096582"/>
                  </a:lnTo>
                  <a:lnTo>
                    <a:pt x="311934" y="1099516"/>
                  </a:lnTo>
                  <a:lnTo>
                    <a:pt x="292201" y="1102621"/>
                  </a:lnTo>
                  <a:lnTo>
                    <a:pt x="272638" y="1105852"/>
                  </a:lnTo>
                  <a:lnTo>
                    <a:pt x="253439" y="1109171"/>
                  </a:lnTo>
                  <a:lnTo>
                    <a:pt x="234630" y="1112551"/>
                  </a:lnTo>
                  <a:lnTo>
                    <a:pt x="216160" y="1115973"/>
                  </a:lnTo>
                  <a:lnTo>
                    <a:pt x="197963" y="1119424"/>
                  </a:lnTo>
                  <a:lnTo>
                    <a:pt x="180132" y="1122894"/>
                  </a:lnTo>
                  <a:lnTo>
                    <a:pt x="162919" y="1126377"/>
                  </a:lnTo>
                  <a:lnTo>
                    <a:pt x="146411" y="1129869"/>
                  </a:lnTo>
                  <a:lnTo>
                    <a:pt x="130543" y="1133366"/>
                  </a:lnTo>
                  <a:lnTo>
                    <a:pt x="115194" y="1136868"/>
                  </a:lnTo>
                  <a:lnTo>
                    <a:pt x="100237" y="1140377"/>
                  </a:lnTo>
                  <a:lnTo>
                    <a:pt x="85564" y="1144056"/>
                  </a:lnTo>
                  <a:lnTo>
                    <a:pt x="71091" y="1148211"/>
                  </a:lnTo>
                  <a:lnTo>
                    <a:pt x="56776" y="1152963"/>
                  </a:lnTo>
                  <a:lnTo>
                    <a:pt x="43181" y="1157972"/>
                  </a:lnTo>
                  <a:lnTo>
                    <a:pt x="30125" y="1163023"/>
                  </a:lnTo>
                  <a:lnTo>
                    <a:pt x="16460" y="1168561"/>
                  </a:lnTo>
                  <a:lnTo>
                    <a:pt x="0" y="117545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6393" y="1831958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7902" y="717396"/>
              <a:ext cx="560089" cy="1105749"/>
            </a:xfrm>
            <a:custGeom>
              <a:avLst/>
              <a:gdLst/>
              <a:ahLst/>
              <a:cxnLst/>
              <a:rect l="0" t="0" r="0" b="0"/>
              <a:pathLst>
                <a:path w="560089" h="1105749">
                  <a:moveTo>
                    <a:pt x="549186" y="335453"/>
                  </a:moveTo>
                  <a:lnTo>
                    <a:pt x="540452" y="344188"/>
                  </a:lnTo>
                  <a:lnTo>
                    <a:pt x="532745" y="351894"/>
                  </a:lnTo>
                  <a:lnTo>
                    <a:pt x="525338" y="359296"/>
                  </a:lnTo>
                  <a:lnTo>
                    <a:pt x="517904" y="366557"/>
                  </a:lnTo>
                  <a:lnTo>
                    <a:pt x="510078" y="373736"/>
                  </a:lnTo>
                  <a:lnTo>
                    <a:pt x="501703" y="380866"/>
                  </a:lnTo>
                  <a:lnTo>
                    <a:pt x="492960" y="388129"/>
                  </a:lnTo>
                  <a:lnTo>
                    <a:pt x="484245" y="395844"/>
                  </a:lnTo>
                  <a:lnTo>
                    <a:pt x="475792" y="404148"/>
                  </a:lnTo>
                  <a:lnTo>
                    <a:pt x="467659" y="413014"/>
                  </a:lnTo>
                  <a:lnTo>
                    <a:pt x="459817" y="422344"/>
                  </a:lnTo>
                  <a:lnTo>
                    <a:pt x="452206" y="432029"/>
                  </a:lnTo>
                  <a:lnTo>
                    <a:pt x="444604" y="441972"/>
                  </a:lnTo>
                  <a:lnTo>
                    <a:pt x="436652" y="452100"/>
                  </a:lnTo>
                  <a:lnTo>
                    <a:pt x="428191" y="462360"/>
                  </a:lnTo>
                  <a:lnTo>
                    <a:pt x="419386" y="472878"/>
                  </a:lnTo>
                  <a:lnTo>
                    <a:pt x="410630" y="483930"/>
                  </a:lnTo>
                  <a:lnTo>
                    <a:pt x="402144" y="495628"/>
                  </a:lnTo>
                  <a:lnTo>
                    <a:pt x="393820" y="507926"/>
                  </a:lnTo>
                  <a:lnTo>
                    <a:pt x="385317" y="520714"/>
                  </a:lnTo>
                  <a:lnTo>
                    <a:pt x="376453" y="533874"/>
                  </a:lnTo>
                  <a:lnTo>
                    <a:pt x="367365" y="547304"/>
                  </a:lnTo>
                  <a:lnTo>
                    <a:pt x="358410" y="560925"/>
                  </a:lnTo>
                  <a:lnTo>
                    <a:pt x="349788" y="574685"/>
                  </a:lnTo>
                  <a:lnTo>
                    <a:pt x="341370" y="588705"/>
                  </a:lnTo>
                  <a:lnTo>
                    <a:pt x="332805" y="603262"/>
                  </a:lnTo>
                  <a:lnTo>
                    <a:pt x="323898" y="618462"/>
                  </a:lnTo>
                  <a:lnTo>
                    <a:pt x="314780" y="634095"/>
                  </a:lnTo>
                  <a:lnTo>
                    <a:pt x="305807" y="649743"/>
                  </a:lnTo>
                  <a:lnTo>
                    <a:pt x="297176" y="665157"/>
                  </a:lnTo>
                  <a:lnTo>
                    <a:pt x="288922" y="680271"/>
                  </a:lnTo>
                  <a:lnTo>
                    <a:pt x="280999" y="695105"/>
                  </a:lnTo>
                  <a:lnTo>
                    <a:pt x="273342" y="709714"/>
                  </a:lnTo>
                  <a:lnTo>
                    <a:pt x="266048" y="724151"/>
                  </a:lnTo>
                  <a:lnTo>
                    <a:pt x="259368" y="738466"/>
                  </a:lnTo>
                  <a:lnTo>
                    <a:pt x="253392" y="752692"/>
                  </a:lnTo>
                  <a:lnTo>
                    <a:pt x="248057" y="766858"/>
                  </a:lnTo>
                  <a:lnTo>
                    <a:pt x="243238" y="780983"/>
                  </a:lnTo>
                  <a:lnTo>
                    <a:pt x="238810" y="795084"/>
                  </a:lnTo>
                  <a:lnTo>
                    <a:pt x="234666" y="809334"/>
                  </a:lnTo>
                  <a:lnTo>
                    <a:pt x="230722" y="824047"/>
                  </a:lnTo>
                  <a:lnTo>
                    <a:pt x="226922" y="839351"/>
                  </a:lnTo>
                  <a:lnTo>
                    <a:pt x="223386" y="855053"/>
                  </a:lnTo>
                  <a:lnTo>
                    <a:pt x="220391" y="870747"/>
                  </a:lnTo>
                  <a:lnTo>
                    <a:pt x="218049" y="886207"/>
                  </a:lnTo>
                  <a:lnTo>
                    <a:pt x="216478" y="901860"/>
                  </a:lnTo>
                  <a:lnTo>
                    <a:pt x="215873" y="918653"/>
                  </a:lnTo>
                  <a:lnTo>
                    <a:pt x="216255" y="937021"/>
                  </a:lnTo>
                  <a:lnTo>
                    <a:pt x="217817" y="956596"/>
                  </a:lnTo>
                  <a:lnTo>
                    <a:pt x="220992" y="976507"/>
                  </a:lnTo>
                  <a:lnTo>
                    <a:pt x="225867" y="996185"/>
                  </a:lnTo>
                  <a:lnTo>
                    <a:pt x="232072" y="1014938"/>
                  </a:lnTo>
                  <a:lnTo>
                    <a:pt x="238992" y="1031840"/>
                  </a:lnTo>
                  <a:lnTo>
                    <a:pt x="246207" y="1046563"/>
                  </a:lnTo>
                  <a:lnTo>
                    <a:pt x="253829" y="1059124"/>
                  </a:lnTo>
                  <a:lnTo>
                    <a:pt x="262384" y="1069594"/>
                  </a:lnTo>
                  <a:lnTo>
                    <a:pt x="272097" y="1078236"/>
                  </a:lnTo>
                  <a:lnTo>
                    <a:pt x="282739" y="1085417"/>
                  </a:lnTo>
                  <a:lnTo>
                    <a:pt x="293807" y="1091500"/>
                  </a:lnTo>
                  <a:lnTo>
                    <a:pt x="304969" y="1096779"/>
                  </a:lnTo>
                  <a:lnTo>
                    <a:pt x="316395" y="1101158"/>
                  </a:lnTo>
                  <a:lnTo>
                    <a:pt x="328658" y="1104197"/>
                  </a:lnTo>
                  <a:lnTo>
                    <a:pt x="342014" y="1105748"/>
                  </a:lnTo>
                  <a:lnTo>
                    <a:pt x="356256" y="1105637"/>
                  </a:lnTo>
                  <a:lnTo>
                    <a:pt x="370895" y="1103508"/>
                  </a:lnTo>
                  <a:lnTo>
                    <a:pt x="385587" y="1099373"/>
                  </a:lnTo>
                  <a:lnTo>
                    <a:pt x="399859" y="1093681"/>
                  </a:lnTo>
                  <a:lnTo>
                    <a:pt x="413057" y="1087112"/>
                  </a:lnTo>
                  <a:lnTo>
                    <a:pt x="424926" y="1080145"/>
                  </a:lnTo>
                  <a:lnTo>
                    <a:pt x="435557" y="1073031"/>
                  </a:lnTo>
                  <a:lnTo>
                    <a:pt x="445172" y="1065882"/>
                  </a:lnTo>
                  <a:lnTo>
                    <a:pt x="454015" y="1058740"/>
                  </a:lnTo>
                  <a:lnTo>
                    <a:pt x="462297" y="1051452"/>
                  </a:lnTo>
                  <a:lnTo>
                    <a:pt x="470180" y="1043713"/>
                  </a:lnTo>
                  <a:lnTo>
                    <a:pt x="477783" y="1035389"/>
                  </a:lnTo>
                  <a:lnTo>
                    <a:pt x="485027" y="1026508"/>
                  </a:lnTo>
                  <a:lnTo>
                    <a:pt x="491665" y="1017168"/>
                  </a:lnTo>
                  <a:lnTo>
                    <a:pt x="497610" y="1007475"/>
                  </a:lnTo>
                  <a:lnTo>
                    <a:pt x="502924" y="997526"/>
                  </a:lnTo>
                  <a:lnTo>
                    <a:pt x="507728" y="987395"/>
                  </a:lnTo>
                  <a:lnTo>
                    <a:pt x="512144" y="977136"/>
                  </a:lnTo>
                  <a:lnTo>
                    <a:pt x="516281" y="966790"/>
                  </a:lnTo>
                  <a:lnTo>
                    <a:pt x="520220" y="956385"/>
                  </a:lnTo>
                  <a:lnTo>
                    <a:pt x="524017" y="945934"/>
                  </a:lnTo>
                  <a:lnTo>
                    <a:pt x="527550" y="935289"/>
                  </a:lnTo>
                  <a:lnTo>
                    <a:pt x="530544" y="924149"/>
                  </a:lnTo>
                  <a:lnTo>
                    <a:pt x="532889" y="912392"/>
                  </a:lnTo>
                  <a:lnTo>
                    <a:pt x="534633" y="900054"/>
                  </a:lnTo>
                  <a:lnTo>
                    <a:pt x="535886" y="887241"/>
                  </a:lnTo>
                  <a:lnTo>
                    <a:pt x="536761" y="874068"/>
                  </a:lnTo>
                  <a:lnTo>
                    <a:pt x="537197" y="860799"/>
                  </a:lnTo>
                  <a:lnTo>
                    <a:pt x="536966" y="847818"/>
                  </a:lnTo>
                  <a:lnTo>
                    <a:pt x="535996" y="835306"/>
                  </a:lnTo>
                  <a:lnTo>
                    <a:pt x="534362" y="823108"/>
                  </a:lnTo>
                  <a:lnTo>
                    <a:pt x="532195" y="810845"/>
                  </a:lnTo>
                  <a:lnTo>
                    <a:pt x="529621" y="798299"/>
                  </a:lnTo>
                  <a:lnTo>
                    <a:pt x="526588" y="785584"/>
                  </a:lnTo>
                  <a:lnTo>
                    <a:pt x="522874" y="773040"/>
                  </a:lnTo>
                  <a:lnTo>
                    <a:pt x="518413" y="760854"/>
                  </a:lnTo>
                  <a:lnTo>
                    <a:pt x="513281" y="748891"/>
                  </a:lnTo>
                  <a:lnTo>
                    <a:pt x="507612" y="736792"/>
                  </a:lnTo>
                  <a:lnTo>
                    <a:pt x="501534" y="724360"/>
                  </a:lnTo>
                  <a:lnTo>
                    <a:pt x="494995" y="711722"/>
                  </a:lnTo>
                  <a:lnTo>
                    <a:pt x="487774" y="699232"/>
                  </a:lnTo>
                  <a:lnTo>
                    <a:pt x="479804" y="687082"/>
                  </a:lnTo>
                  <a:lnTo>
                    <a:pt x="471165" y="675143"/>
                  </a:lnTo>
                  <a:lnTo>
                    <a:pt x="461987" y="663060"/>
                  </a:lnTo>
                  <a:lnTo>
                    <a:pt x="452405" y="650639"/>
                  </a:lnTo>
                  <a:lnTo>
                    <a:pt x="442529" y="638008"/>
                  </a:lnTo>
                  <a:lnTo>
                    <a:pt x="432448" y="625522"/>
                  </a:lnTo>
                  <a:lnTo>
                    <a:pt x="422218" y="613380"/>
                  </a:lnTo>
                  <a:lnTo>
                    <a:pt x="411721" y="601616"/>
                  </a:lnTo>
                  <a:lnTo>
                    <a:pt x="400681" y="590183"/>
                  </a:lnTo>
                  <a:lnTo>
                    <a:pt x="388998" y="579012"/>
                  </a:lnTo>
                  <a:lnTo>
                    <a:pt x="376878" y="568035"/>
                  </a:lnTo>
                  <a:lnTo>
                    <a:pt x="364743" y="557198"/>
                  </a:lnTo>
                  <a:lnTo>
                    <a:pt x="352835" y="546458"/>
                  </a:lnTo>
                  <a:lnTo>
                    <a:pt x="341059" y="535787"/>
                  </a:lnTo>
                  <a:lnTo>
                    <a:pt x="329087" y="525162"/>
                  </a:lnTo>
                  <a:lnTo>
                    <a:pt x="316739" y="514569"/>
                  </a:lnTo>
                  <a:lnTo>
                    <a:pt x="304159" y="503997"/>
                  </a:lnTo>
                  <a:lnTo>
                    <a:pt x="291707" y="493439"/>
                  </a:lnTo>
                  <a:lnTo>
                    <a:pt x="279582" y="482896"/>
                  </a:lnTo>
                  <a:lnTo>
                    <a:pt x="267659" y="472527"/>
                  </a:lnTo>
                  <a:lnTo>
                    <a:pt x="255588" y="462638"/>
                  </a:lnTo>
                  <a:lnTo>
                    <a:pt x="243170" y="453353"/>
                  </a:lnTo>
                  <a:lnTo>
                    <a:pt x="230372" y="444473"/>
                  </a:lnTo>
                  <a:lnTo>
                    <a:pt x="217241" y="435590"/>
                  </a:lnTo>
                  <a:lnTo>
                    <a:pt x="203852" y="426467"/>
                  </a:lnTo>
                  <a:lnTo>
                    <a:pt x="190437" y="417203"/>
                  </a:lnTo>
                  <a:lnTo>
                    <a:pt x="177357" y="408130"/>
                  </a:lnTo>
                  <a:lnTo>
                    <a:pt x="164783" y="399428"/>
                  </a:lnTo>
                  <a:lnTo>
                    <a:pt x="152714" y="390957"/>
                  </a:lnTo>
                  <a:lnTo>
                    <a:pt x="141069" y="382356"/>
                  </a:lnTo>
                  <a:lnTo>
                    <a:pt x="129752" y="373426"/>
                  </a:lnTo>
                  <a:lnTo>
                    <a:pt x="118676" y="364292"/>
                  </a:lnTo>
                  <a:lnTo>
                    <a:pt x="107772" y="355308"/>
                  </a:lnTo>
                  <a:lnTo>
                    <a:pt x="96992" y="346670"/>
                  </a:lnTo>
                  <a:lnTo>
                    <a:pt x="86463" y="338411"/>
                  </a:lnTo>
                  <a:lnTo>
                    <a:pt x="76467" y="330485"/>
                  </a:lnTo>
                  <a:lnTo>
                    <a:pt x="67117" y="322817"/>
                  </a:lnTo>
                  <a:lnTo>
                    <a:pt x="58535" y="315176"/>
                  </a:lnTo>
                  <a:lnTo>
                    <a:pt x="50915" y="307199"/>
                  </a:lnTo>
                  <a:lnTo>
                    <a:pt x="44268" y="298720"/>
                  </a:lnTo>
                  <a:lnTo>
                    <a:pt x="38295" y="289905"/>
                  </a:lnTo>
                  <a:lnTo>
                    <a:pt x="32509" y="281142"/>
                  </a:lnTo>
                  <a:lnTo>
                    <a:pt x="26614" y="272646"/>
                  </a:lnTo>
                  <a:lnTo>
                    <a:pt x="20670" y="264145"/>
                  </a:lnTo>
                  <a:lnTo>
                    <a:pt x="14979" y="254992"/>
                  </a:lnTo>
                  <a:lnTo>
                    <a:pt x="9714" y="244869"/>
                  </a:lnTo>
                  <a:lnTo>
                    <a:pt x="5213" y="233781"/>
                  </a:lnTo>
                  <a:lnTo>
                    <a:pt x="2028" y="221880"/>
                  </a:lnTo>
                  <a:lnTo>
                    <a:pt x="337" y="209357"/>
                  </a:lnTo>
                  <a:lnTo>
                    <a:pt x="0" y="196541"/>
                  </a:lnTo>
                  <a:lnTo>
                    <a:pt x="754" y="183871"/>
                  </a:lnTo>
                  <a:lnTo>
                    <a:pt x="2337" y="171576"/>
                  </a:lnTo>
                  <a:lnTo>
                    <a:pt x="4685" y="159695"/>
                  </a:lnTo>
                  <a:lnTo>
                    <a:pt x="7931" y="148177"/>
                  </a:lnTo>
                  <a:lnTo>
                    <a:pt x="12074" y="136950"/>
                  </a:lnTo>
                  <a:lnTo>
                    <a:pt x="16990" y="126104"/>
                  </a:lnTo>
                  <a:lnTo>
                    <a:pt x="22515" y="115886"/>
                  </a:lnTo>
                  <a:lnTo>
                    <a:pt x="28491" y="106381"/>
                  </a:lnTo>
                  <a:lnTo>
                    <a:pt x="34792" y="97522"/>
                  </a:lnTo>
                  <a:lnTo>
                    <a:pt x="41321" y="89185"/>
                  </a:lnTo>
                  <a:lnTo>
                    <a:pt x="48017" y="81241"/>
                  </a:lnTo>
                  <a:lnTo>
                    <a:pt x="55158" y="73584"/>
                  </a:lnTo>
                  <a:lnTo>
                    <a:pt x="63323" y="66128"/>
                  </a:lnTo>
                  <a:lnTo>
                    <a:pt x="72742" y="58817"/>
                  </a:lnTo>
                  <a:lnTo>
                    <a:pt x="83171" y="51770"/>
                  </a:lnTo>
                  <a:lnTo>
                    <a:pt x="94089" y="45264"/>
                  </a:lnTo>
                  <a:lnTo>
                    <a:pt x="105141" y="39408"/>
                  </a:lnTo>
                  <a:lnTo>
                    <a:pt x="116324" y="34154"/>
                  </a:lnTo>
                  <a:lnTo>
                    <a:pt x="127891" y="29391"/>
                  </a:lnTo>
                  <a:lnTo>
                    <a:pt x="139962" y="25000"/>
                  </a:lnTo>
                  <a:lnTo>
                    <a:pt x="152355" y="20882"/>
                  </a:lnTo>
                  <a:lnTo>
                    <a:pt x="164682" y="16955"/>
                  </a:lnTo>
                  <a:lnTo>
                    <a:pt x="176722" y="13166"/>
                  </a:lnTo>
                  <a:lnTo>
                    <a:pt x="188588" y="9638"/>
                  </a:lnTo>
                  <a:lnTo>
                    <a:pt x="200622" y="6648"/>
                  </a:lnTo>
                  <a:lnTo>
                    <a:pt x="213015" y="4305"/>
                  </a:lnTo>
                  <a:lnTo>
                    <a:pt x="225795" y="2563"/>
                  </a:lnTo>
                  <a:lnTo>
                    <a:pt x="238915" y="1311"/>
                  </a:lnTo>
                  <a:lnTo>
                    <a:pt x="252296" y="436"/>
                  </a:lnTo>
                  <a:lnTo>
                    <a:pt x="265706" y="0"/>
                  </a:lnTo>
                  <a:lnTo>
                    <a:pt x="278783" y="232"/>
                  </a:lnTo>
                  <a:lnTo>
                    <a:pt x="291359" y="1198"/>
                  </a:lnTo>
                  <a:lnTo>
                    <a:pt x="303600" y="2659"/>
                  </a:lnTo>
                  <a:lnTo>
                    <a:pt x="315892" y="4178"/>
                  </a:lnTo>
                  <a:lnTo>
                    <a:pt x="328461" y="5499"/>
                  </a:lnTo>
                  <a:lnTo>
                    <a:pt x="341363" y="6707"/>
                  </a:lnTo>
                  <a:lnTo>
                    <a:pt x="354563" y="8124"/>
                  </a:lnTo>
                  <a:lnTo>
                    <a:pt x="367999" y="9929"/>
                  </a:lnTo>
                  <a:lnTo>
                    <a:pt x="381445" y="12142"/>
                  </a:lnTo>
                  <a:lnTo>
                    <a:pt x="394547" y="14707"/>
                  </a:lnTo>
                  <a:lnTo>
                    <a:pt x="407134" y="17546"/>
                  </a:lnTo>
                  <a:lnTo>
                    <a:pt x="419214" y="20589"/>
                  </a:lnTo>
                  <a:lnTo>
                    <a:pt x="430865" y="23778"/>
                  </a:lnTo>
                  <a:lnTo>
                    <a:pt x="442194" y="27078"/>
                  </a:lnTo>
                  <a:lnTo>
                    <a:pt x="453619" y="30785"/>
                  </a:lnTo>
                  <a:lnTo>
                    <a:pt x="465822" y="35491"/>
                  </a:lnTo>
                  <a:lnTo>
                    <a:pt x="479101" y="41440"/>
                  </a:lnTo>
                  <a:lnTo>
                    <a:pt x="492936" y="48555"/>
                  </a:lnTo>
                  <a:lnTo>
                    <a:pt x="506230" y="56628"/>
                  </a:lnTo>
                  <a:lnTo>
                    <a:pt x="518385" y="65429"/>
                  </a:lnTo>
                  <a:lnTo>
                    <a:pt x="529153" y="74762"/>
                  </a:lnTo>
                  <a:lnTo>
                    <a:pt x="538388" y="84471"/>
                  </a:lnTo>
                  <a:lnTo>
                    <a:pt x="546179" y="94443"/>
                  </a:lnTo>
                  <a:lnTo>
                    <a:pt x="552443" y="104595"/>
                  </a:lnTo>
                  <a:lnTo>
                    <a:pt x="556844" y="114870"/>
                  </a:lnTo>
                  <a:lnTo>
                    <a:pt x="559360" y="125228"/>
                  </a:lnTo>
                  <a:lnTo>
                    <a:pt x="560088" y="135642"/>
                  </a:lnTo>
                  <a:lnTo>
                    <a:pt x="559065" y="146094"/>
                  </a:lnTo>
                  <a:lnTo>
                    <a:pt x="556489" y="156567"/>
                  </a:lnTo>
                  <a:lnTo>
                    <a:pt x="552659" y="166888"/>
                  </a:lnTo>
                  <a:lnTo>
                    <a:pt x="547881" y="176746"/>
                  </a:lnTo>
                  <a:lnTo>
                    <a:pt x="542412" y="186001"/>
                  </a:lnTo>
                  <a:lnTo>
                    <a:pt x="536374" y="194578"/>
                  </a:lnTo>
                  <a:lnTo>
                    <a:pt x="528959" y="203320"/>
                  </a:lnTo>
                  <a:lnTo>
                    <a:pt x="517285" y="214110"/>
                  </a:lnTo>
                  <a:lnTo>
                    <a:pt x="496544" y="230168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64000" y="129500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163" y="2866"/>
                  </a:lnTo>
                  <a:lnTo>
                    <a:pt x="202536" y="5009"/>
                  </a:lnTo>
                  <a:lnTo>
                    <a:pt x="191244" y="6612"/>
                  </a:lnTo>
                  <a:lnTo>
                    <a:pt x="178404" y="7792"/>
                  </a:lnTo>
                  <a:lnTo>
                    <a:pt x="164276" y="8641"/>
                  </a:lnTo>
                  <a:lnTo>
                    <a:pt x="149160" y="9243"/>
                  </a:lnTo>
                  <a:lnTo>
                    <a:pt x="133644" y="9830"/>
                  </a:lnTo>
                  <a:lnTo>
                    <a:pt x="118553" y="10762"/>
                  </a:lnTo>
                  <a:lnTo>
                    <a:pt x="104297" y="12204"/>
                  </a:lnTo>
                  <a:lnTo>
                    <a:pt x="90764" y="13988"/>
                  </a:lnTo>
                  <a:lnTo>
                    <a:pt x="77522" y="15724"/>
                  </a:lnTo>
                  <a:lnTo>
                    <a:pt x="64290" y="17186"/>
                  </a:lnTo>
                  <a:lnTo>
                    <a:pt x="51359" y="18322"/>
                  </a:lnTo>
                  <a:lnTo>
                    <a:pt x="38143" y="19281"/>
                  </a:lnTo>
                  <a:lnTo>
                    <a:pt x="22357" y="20144"/>
                  </a:lnTo>
                  <a:lnTo>
                    <a:pt x="0" y="2105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85140" y="684914"/>
            <a:ext cx="3204917" cy="1453214"/>
            <a:chOff x="4485140" y="684914"/>
            <a:chExt cx="3204917" cy="1453214"/>
          </a:xfrm>
        </p:grpSpPr>
        <p:sp>
          <p:nvSpPr>
            <p:cNvPr id="7" name="Freeform 6"/>
            <p:cNvSpPr/>
            <p:nvPr/>
          </p:nvSpPr>
          <p:spPr>
            <a:xfrm>
              <a:off x="4790466" y="789637"/>
              <a:ext cx="21058" cy="873866"/>
            </a:xfrm>
            <a:custGeom>
              <a:avLst/>
              <a:gdLst/>
              <a:ahLst/>
              <a:cxnLst/>
              <a:rect l="0" t="0" r="0" b="0"/>
              <a:pathLst>
                <a:path w="21058" h="873866">
                  <a:moveTo>
                    <a:pt x="0" y="873865"/>
                  </a:moveTo>
                  <a:lnTo>
                    <a:pt x="0" y="862063"/>
                  </a:lnTo>
                  <a:lnTo>
                    <a:pt x="0" y="850294"/>
                  </a:lnTo>
                  <a:lnTo>
                    <a:pt x="5" y="837399"/>
                  </a:lnTo>
                  <a:lnTo>
                    <a:pt x="177" y="823378"/>
                  </a:lnTo>
                  <a:lnTo>
                    <a:pt x="826" y="808402"/>
                  </a:lnTo>
                  <a:lnTo>
                    <a:pt x="2074" y="792675"/>
                  </a:lnTo>
                  <a:lnTo>
                    <a:pt x="3727" y="776226"/>
                  </a:lnTo>
                  <a:lnTo>
                    <a:pt x="5375" y="758906"/>
                  </a:lnTo>
                  <a:lnTo>
                    <a:pt x="6778" y="740697"/>
                  </a:lnTo>
                  <a:lnTo>
                    <a:pt x="7871" y="721556"/>
                  </a:lnTo>
                  <a:lnTo>
                    <a:pt x="8679" y="701337"/>
                  </a:lnTo>
                  <a:lnTo>
                    <a:pt x="9256" y="680077"/>
                  </a:lnTo>
                  <a:lnTo>
                    <a:pt x="9661" y="658428"/>
                  </a:lnTo>
                  <a:lnTo>
                    <a:pt x="9941" y="637506"/>
                  </a:lnTo>
                  <a:lnTo>
                    <a:pt x="10132" y="617884"/>
                  </a:lnTo>
                  <a:lnTo>
                    <a:pt x="10261" y="599608"/>
                  </a:lnTo>
                  <a:lnTo>
                    <a:pt x="10350" y="582486"/>
                  </a:lnTo>
                  <a:lnTo>
                    <a:pt x="10413" y="566259"/>
                  </a:lnTo>
                  <a:lnTo>
                    <a:pt x="10625" y="550529"/>
                  </a:lnTo>
                  <a:lnTo>
                    <a:pt x="11300" y="534798"/>
                  </a:lnTo>
                  <a:lnTo>
                    <a:pt x="12567" y="518800"/>
                  </a:lnTo>
                  <a:lnTo>
                    <a:pt x="14231" y="502627"/>
                  </a:lnTo>
                  <a:lnTo>
                    <a:pt x="15887" y="486616"/>
                  </a:lnTo>
                  <a:lnTo>
                    <a:pt x="17296" y="470952"/>
                  </a:lnTo>
                  <a:lnTo>
                    <a:pt x="18392" y="455501"/>
                  </a:lnTo>
                  <a:lnTo>
                    <a:pt x="19202" y="439909"/>
                  </a:lnTo>
                  <a:lnTo>
                    <a:pt x="19782" y="423978"/>
                  </a:lnTo>
                  <a:lnTo>
                    <a:pt x="20188" y="407839"/>
                  </a:lnTo>
                  <a:lnTo>
                    <a:pt x="20469" y="391844"/>
                  </a:lnTo>
                  <a:lnTo>
                    <a:pt x="20660" y="376192"/>
                  </a:lnTo>
                  <a:lnTo>
                    <a:pt x="20790" y="360919"/>
                  </a:lnTo>
                  <a:lnTo>
                    <a:pt x="20878" y="345976"/>
                  </a:lnTo>
                  <a:lnTo>
                    <a:pt x="20937" y="331291"/>
                  </a:lnTo>
                  <a:lnTo>
                    <a:pt x="20977" y="316632"/>
                  </a:lnTo>
                  <a:lnTo>
                    <a:pt x="21003" y="301637"/>
                  </a:lnTo>
                  <a:lnTo>
                    <a:pt x="21021" y="286140"/>
                  </a:lnTo>
                  <a:lnTo>
                    <a:pt x="21033" y="270306"/>
                  </a:lnTo>
                  <a:lnTo>
                    <a:pt x="21041" y="254524"/>
                  </a:lnTo>
                  <a:lnTo>
                    <a:pt x="21046" y="239004"/>
                  </a:lnTo>
                  <a:lnTo>
                    <a:pt x="21050" y="223312"/>
                  </a:lnTo>
                  <a:lnTo>
                    <a:pt x="21052" y="206491"/>
                  </a:lnTo>
                  <a:lnTo>
                    <a:pt x="21053" y="188101"/>
                  </a:lnTo>
                  <a:lnTo>
                    <a:pt x="21055" y="168341"/>
                  </a:lnTo>
                  <a:lnTo>
                    <a:pt x="21056" y="147773"/>
                  </a:lnTo>
                  <a:lnTo>
                    <a:pt x="21056" y="126833"/>
                  </a:lnTo>
                  <a:lnTo>
                    <a:pt x="21056" y="106077"/>
                  </a:lnTo>
                  <a:lnTo>
                    <a:pt x="21056" y="86229"/>
                  </a:lnTo>
                  <a:lnTo>
                    <a:pt x="21056" y="67609"/>
                  </a:lnTo>
                  <a:lnTo>
                    <a:pt x="21056" y="50765"/>
                  </a:lnTo>
                  <a:lnTo>
                    <a:pt x="21057" y="35005"/>
                  </a:lnTo>
                  <a:lnTo>
                    <a:pt x="21057" y="18948"/>
                  </a:lnTo>
                  <a:lnTo>
                    <a:pt x="21057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5140" y="684914"/>
              <a:ext cx="809268" cy="1062817"/>
            </a:xfrm>
            <a:custGeom>
              <a:avLst/>
              <a:gdLst/>
              <a:ahLst/>
              <a:cxnLst/>
              <a:rect l="0" t="0" r="0" b="0"/>
              <a:pathLst>
                <a:path w="809268" h="1062817">
                  <a:moveTo>
                    <a:pt x="0" y="52080"/>
                  </a:moveTo>
                  <a:lnTo>
                    <a:pt x="5934" y="46280"/>
                  </a:lnTo>
                  <a:lnTo>
                    <a:pt x="12138" y="41356"/>
                  </a:lnTo>
                  <a:lnTo>
                    <a:pt x="19239" y="36853"/>
                  </a:lnTo>
                  <a:lnTo>
                    <a:pt x="27352" y="32632"/>
                  </a:lnTo>
                  <a:lnTo>
                    <a:pt x="36647" y="28618"/>
                  </a:lnTo>
                  <a:lnTo>
                    <a:pt x="47104" y="24757"/>
                  </a:lnTo>
                  <a:lnTo>
                    <a:pt x="58874" y="21005"/>
                  </a:lnTo>
                  <a:lnTo>
                    <a:pt x="72357" y="17329"/>
                  </a:lnTo>
                  <a:lnTo>
                    <a:pt x="87613" y="13712"/>
                  </a:lnTo>
                  <a:lnTo>
                    <a:pt x="104416" y="10299"/>
                  </a:lnTo>
                  <a:lnTo>
                    <a:pt x="122443" y="7386"/>
                  </a:lnTo>
                  <a:lnTo>
                    <a:pt x="141384" y="5096"/>
                  </a:lnTo>
                  <a:lnTo>
                    <a:pt x="160982" y="3389"/>
                  </a:lnTo>
                  <a:lnTo>
                    <a:pt x="181043" y="2160"/>
                  </a:lnTo>
                  <a:lnTo>
                    <a:pt x="201430" y="1297"/>
                  </a:lnTo>
                  <a:lnTo>
                    <a:pt x="222204" y="699"/>
                  </a:lnTo>
                  <a:lnTo>
                    <a:pt x="243603" y="289"/>
                  </a:lnTo>
                  <a:lnTo>
                    <a:pt x="265689" y="15"/>
                  </a:lnTo>
                  <a:lnTo>
                    <a:pt x="287742" y="0"/>
                  </a:lnTo>
                  <a:lnTo>
                    <a:pt x="308410" y="521"/>
                  </a:lnTo>
                  <a:lnTo>
                    <a:pt x="327053" y="1689"/>
                  </a:lnTo>
                  <a:lnTo>
                    <a:pt x="343857" y="3457"/>
                  </a:lnTo>
                  <a:lnTo>
                    <a:pt x="359453" y="5716"/>
                  </a:lnTo>
                  <a:lnTo>
                    <a:pt x="374351" y="8346"/>
                  </a:lnTo>
                  <a:lnTo>
                    <a:pt x="388699" y="11247"/>
                  </a:lnTo>
                  <a:lnTo>
                    <a:pt x="402362" y="14340"/>
                  </a:lnTo>
                  <a:lnTo>
                    <a:pt x="415305" y="17567"/>
                  </a:lnTo>
                  <a:lnTo>
                    <a:pt x="427611" y="20885"/>
                  </a:lnTo>
                  <a:lnTo>
                    <a:pt x="439409" y="24266"/>
                  </a:lnTo>
                  <a:lnTo>
                    <a:pt x="450826" y="27689"/>
                  </a:lnTo>
                  <a:lnTo>
                    <a:pt x="461968" y="31140"/>
                  </a:lnTo>
                  <a:lnTo>
                    <a:pt x="472915" y="34611"/>
                  </a:lnTo>
                  <a:lnTo>
                    <a:pt x="483727" y="38099"/>
                  </a:lnTo>
                  <a:lnTo>
                    <a:pt x="494447" y="41764"/>
                  </a:lnTo>
                  <a:lnTo>
                    <a:pt x="505106" y="45910"/>
                  </a:lnTo>
                  <a:lnTo>
                    <a:pt x="515721" y="50665"/>
                  </a:lnTo>
                  <a:lnTo>
                    <a:pt x="526307" y="55995"/>
                  </a:lnTo>
                  <a:lnTo>
                    <a:pt x="536875" y="61798"/>
                  </a:lnTo>
                  <a:lnTo>
                    <a:pt x="547429" y="67961"/>
                  </a:lnTo>
                  <a:lnTo>
                    <a:pt x="557975" y="74387"/>
                  </a:lnTo>
                  <a:lnTo>
                    <a:pt x="568515" y="81000"/>
                  </a:lnTo>
                  <a:lnTo>
                    <a:pt x="579047" y="87743"/>
                  </a:lnTo>
                  <a:lnTo>
                    <a:pt x="589408" y="94575"/>
                  </a:lnTo>
                  <a:lnTo>
                    <a:pt x="599291" y="101469"/>
                  </a:lnTo>
                  <a:lnTo>
                    <a:pt x="608574" y="108408"/>
                  </a:lnTo>
                  <a:lnTo>
                    <a:pt x="617451" y="115543"/>
                  </a:lnTo>
                  <a:lnTo>
                    <a:pt x="626332" y="123172"/>
                  </a:lnTo>
                  <a:lnTo>
                    <a:pt x="635454" y="131415"/>
                  </a:lnTo>
                  <a:lnTo>
                    <a:pt x="644717" y="140069"/>
                  </a:lnTo>
                  <a:lnTo>
                    <a:pt x="653790" y="148725"/>
                  </a:lnTo>
                  <a:lnTo>
                    <a:pt x="662487" y="157144"/>
                  </a:lnTo>
                  <a:lnTo>
                    <a:pt x="670785" y="165424"/>
                  </a:lnTo>
                  <a:lnTo>
                    <a:pt x="678738" y="173896"/>
                  </a:lnTo>
                  <a:lnTo>
                    <a:pt x="686419" y="182744"/>
                  </a:lnTo>
                  <a:lnTo>
                    <a:pt x="693900" y="191992"/>
                  </a:lnTo>
                  <a:lnTo>
                    <a:pt x="701236" y="201586"/>
                  </a:lnTo>
                  <a:lnTo>
                    <a:pt x="708472" y="211451"/>
                  </a:lnTo>
                  <a:lnTo>
                    <a:pt x="715637" y="221518"/>
                  </a:lnTo>
                  <a:lnTo>
                    <a:pt x="722755" y="231729"/>
                  </a:lnTo>
                  <a:lnTo>
                    <a:pt x="729836" y="242045"/>
                  </a:lnTo>
                  <a:lnTo>
                    <a:pt x="736727" y="252600"/>
                  </a:lnTo>
                  <a:lnTo>
                    <a:pt x="743128" y="263678"/>
                  </a:lnTo>
                  <a:lnTo>
                    <a:pt x="748913" y="275388"/>
                  </a:lnTo>
                  <a:lnTo>
                    <a:pt x="754120" y="287525"/>
                  </a:lnTo>
                  <a:lnTo>
                    <a:pt x="758851" y="299671"/>
                  </a:lnTo>
                  <a:lnTo>
                    <a:pt x="763220" y="311587"/>
                  </a:lnTo>
                  <a:lnTo>
                    <a:pt x="767325" y="323368"/>
                  </a:lnTo>
                  <a:lnTo>
                    <a:pt x="771243" y="335344"/>
                  </a:lnTo>
                  <a:lnTo>
                    <a:pt x="775029" y="347698"/>
                  </a:lnTo>
                  <a:lnTo>
                    <a:pt x="778725" y="360453"/>
                  </a:lnTo>
                  <a:lnTo>
                    <a:pt x="782361" y="373555"/>
                  </a:lnTo>
                  <a:lnTo>
                    <a:pt x="785956" y="386942"/>
                  </a:lnTo>
                  <a:lnTo>
                    <a:pt x="789522" y="401036"/>
                  </a:lnTo>
                  <a:lnTo>
                    <a:pt x="793069" y="416701"/>
                  </a:lnTo>
                  <a:lnTo>
                    <a:pt x="796600" y="434268"/>
                  </a:lnTo>
                  <a:lnTo>
                    <a:pt x="799954" y="453117"/>
                  </a:lnTo>
                  <a:lnTo>
                    <a:pt x="802827" y="472000"/>
                  </a:lnTo>
                  <a:lnTo>
                    <a:pt x="805090" y="490180"/>
                  </a:lnTo>
                  <a:lnTo>
                    <a:pt x="806780" y="507452"/>
                  </a:lnTo>
                  <a:lnTo>
                    <a:pt x="807996" y="523884"/>
                  </a:lnTo>
                  <a:lnTo>
                    <a:pt x="808846" y="539631"/>
                  </a:lnTo>
                  <a:lnTo>
                    <a:pt x="809267" y="554698"/>
                  </a:lnTo>
                  <a:lnTo>
                    <a:pt x="809024" y="568917"/>
                  </a:lnTo>
                  <a:lnTo>
                    <a:pt x="808047" y="582269"/>
                  </a:lnTo>
                  <a:lnTo>
                    <a:pt x="806409" y="594867"/>
                  </a:lnTo>
                  <a:lnTo>
                    <a:pt x="804238" y="606869"/>
                  </a:lnTo>
                  <a:lnTo>
                    <a:pt x="801662" y="618430"/>
                  </a:lnTo>
                  <a:lnTo>
                    <a:pt x="798627" y="629841"/>
                  </a:lnTo>
                  <a:lnTo>
                    <a:pt x="794912" y="641501"/>
                  </a:lnTo>
                  <a:lnTo>
                    <a:pt x="790455" y="653607"/>
                  </a:lnTo>
                  <a:lnTo>
                    <a:pt x="785496" y="666009"/>
                  </a:lnTo>
                  <a:lnTo>
                    <a:pt x="780475" y="678335"/>
                  </a:lnTo>
                  <a:lnTo>
                    <a:pt x="775650" y="690366"/>
                  </a:lnTo>
                  <a:lnTo>
                    <a:pt x="770936" y="702055"/>
                  </a:lnTo>
                  <a:lnTo>
                    <a:pt x="766011" y="713436"/>
                  </a:lnTo>
                  <a:lnTo>
                    <a:pt x="760698" y="724568"/>
                  </a:lnTo>
                  <a:lnTo>
                    <a:pt x="754976" y="735349"/>
                  </a:lnTo>
                  <a:lnTo>
                    <a:pt x="748903" y="745522"/>
                  </a:lnTo>
                  <a:lnTo>
                    <a:pt x="742555" y="755001"/>
                  </a:lnTo>
                  <a:lnTo>
                    <a:pt x="736003" y="764013"/>
                  </a:lnTo>
                  <a:lnTo>
                    <a:pt x="729305" y="772985"/>
                  </a:lnTo>
                  <a:lnTo>
                    <a:pt x="722500" y="782172"/>
                  </a:lnTo>
                  <a:lnTo>
                    <a:pt x="715457" y="791649"/>
                  </a:lnTo>
                  <a:lnTo>
                    <a:pt x="707889" y="801397"/>
                  </a:lnTo>
                  <a:lnTo>
                    <a:pt x="699684" y="811362"/>
                  </a:lnTo>
                  <a:lnTo>
                    <a:pt x="690885" y="821325"/>
                  </a:lnTo>
                  <a:lnTo>
                    <a:pt x="681600" y="830934"/>
                  </a:lnTo>
                  <a:lnTo>
                    <a:pt x="671944" y="840028"/>
                  </a:lnTo>
                  <a:lnTo>
                    <a:pt x="662021" y="848778"/>
                  </a:lnTo>
                  <a:lnTo>
                    <a:pt x="651906" y="857573"/>
                  </a:lnTo>
                  <a:lnTo>
                    <a:pt x="641659" y="866637"/>
                  </a:lnTo>
                  <a:lnTo>
                    <a:pt x="631321" y="875861"/>
                  </a:lnTo>
                  <a:lnTo>
                    <a:pt x="620921" y="884908"/>
                  </a:lnTo>
                  <a:lnTo>
                    <a:pt x="610478" y="893588"/>
                  </a:lnTo>
                  <a:lnTo>
                    <a:pt x="600008" y="901874"/>
                  </a:lnTo>
                  <a:lnTo>
                    <a:pt x="589518" y="909819"/>
                  </a:lnTo>
                  <a:lnTo>
                    <a:pt x="579015" y="917495"/>
                  </a:lnTo>
                  <a:lnTo>
                    <a:pt x="568504" y="924972"/>
                  </a:lnTo>
                  <a:lnTo>
                    <a:pt x="557987" y="932306"/>
                  </a:lnTo>
                  <a:lnTo>
                    <a:pt x="547462" y="939540"/>
                  </a:lnTo>
                  <a:lnTo>
                    <a:pt x="536766" y="946705"/>
                  </a:lnTo>
                  <a:lnTo>
                    <a:pt x="525592" y="953822"/>
                  </a:lnTo>
                  <a:lnTo>
                    <a:pt x="513817" y="960902"/>
                  </a:lnTo>
                  <a:lnTo>
                    <a:pt x="501637" y="967793"/>
                  </a:lnTo>
                  <a:lnTo>
                    <a:pt x="489462" y="974193"/>
                  </a:lnTo>
                  <a:lnTo>
                    <a:pt x="477526" y="979979"/>
                  </a:lnTo>
                  <a:lnTo>
                    <a:pt x="465732" y="985185"/>
                  </a:lnTo>
                  <a:lnTo>
                    <a:pt x="453748" y="989917"/>
                  </a:lnTo>
                  <a:lnTo>
                    <a:pt x="441393" y="994290"/>
                  </a:lnTo>
                  <a:lnTo>
                    <a:pt x="428807" y="998568"/>
                  </a:lnTo>
                  <a:lnTo>
                    <a:pt x="416351" y="1003133"/>
                  </a:lnTo>
                  <a:lnTo>
                    <a:pt x="404224" y="1008169"/>
                  </a:lnTo>
                  <a:lnTo>
                    <a:pt x="392300" y="1013518"/>
                  </a:lnTo>
                  <a:lnTo>
                    <a:pt x="380228" y="1018802"/>
                  </a:lnTo>
                  <a:lnTo>
                    <a:pt x="367809" y="1023799"/>
                  </a:lnTo>
                  <a:lnTo>
                    <a:pt x="355011" y="1028458"/>
                  </a:lnTo>
                  <a:lnTo>
                    <a:pt x="341879" y="1032814"/>
                  </a:lnTo>
                  <a:lnTo>
                    <a:pt x="328490" y="1036927"/>
                  </a:lnTo>
                  <a:lnTo>
                    <a:pt x="315075" y="1040858"/>
                  </a:lnTo>
                  <a:lnTo>
                    <a:pt x="301995" y="1044659"/>
                  </a:lnTo>
                  <a:lnTo>
                    <a:pt x="289417" y="1048362"/>
                  </a:lnTo>
                  <a:lnTo>
                    <a:pt x="277174" y="1051834"/>
                  </a:lnTo>
                  <a:lnTo>
                    <a:pt x="264882" y="1054786"/>
                  </a:lnTo>
                  <a:lnTo>
                    <a:pt x="252311" y="1057103"/>
                  </a:lnTo>
                  <a:lnTo>
                    <a:pt x="239409" y="1058828"/>
                  </a:lnTo>
                  <a:lnTo>
                    <a:pt x="226209" y="1060069"/>
                  </a:lnTo>
                  <a:lnTo>
                    <a:pt x="212759" y="1060941"/>
                  </a:lnTo>
                  <a:lnTo>
                    <a:pt x="198793" y="1061545"/>
                  </a:lnTo>
                  <a:lnTo>
                    <a:pt x="183747" y="1061958"/>
                  </a:lnTo>
                  <a:lnTo>
                    <a:pt x="167409" y="1062239"/>
                  </a:lnTo>
                  <a:lnTo>
                    <a:pt x="150199" y="1062429"/>
                  </a:lnTo>
                  <a:lnTo>
                    <a:pt x="132954" y="1062557"/>
                  </a:lnTo>
                  <a:lnTo>
                    <a:pt x="116176" y="1062642"/>
                  </a:lnTo>
                  <a:lnTo>
                    <a:pt x="100026" y="1062700"/>
                  </a:lnTo>
                  <a:lnTo>
                    <a:pt x="82597" y="1062745"/>
                  </a:lnTo>
                  <a:lnTo>
                    <a:pt x="59014" y="1062782"/>
                  </a:lnTo>
                  <a:lnTo>
                    <a:pt x="21057" y="1062816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75872" y="1495046"/>
              <a:ext cx="9476" cy="273742"/>
            </a:xfrm>
            <a:custGeom>
              <a:avLst/>
              <a:gdLst/>
              <a:ahLst/>
              <a:cxnLst/>
              <a:rect l="0" t="0" r="0" b="0"/>
              <a:pathLst>
                <a:path w="9476" h="273742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2" y="42872"/>
                  </a:lnTo>
                  <a:lnTo>
                    <a:pt x="834" y="57649"/>
                  </a:lnTo>
                  <a:lnTo>
                    <a:pt x="241" y="74022"/>
                  </a:lnTo>
                  <a:lnTo>
                    <a:pt x="0" y="91536"/>
                  </a:lnTo>
                  <a:lnTo>
                    <a:pt x="364" y="109573"/>
                  </a:lnTo>
                  <a:lnTo>
                    <a:pt x="1419" y="127732"/>
                  </a:lnTo>
                  <a:lnTo>
                    <a:pt x="2941" y="145837"/>
                  </a:lnTo>
                  <a:lnTo>
                    <a:pt x="4500" y="163832"/>
                  </a:lnTo>
                  <a:lnTo>
                    <a:pt x="5844" y="181701"/>
                  </a:lnTo>
                  <a:lnTo>
                    <a:pt x="6899" y="199091"/>
                  </a:lnTo>
                  <a:lnTo>
                    <a:pt x="7797" y="217215"/>
                  </a:lnTo>
                  <a:lnTo>
                    <a:pt x="8610" y="239903"/>
                  </a:lnTo>
                  <a:lnTo>
                    <a:pt x="9475" y="27374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85347" y="117919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9723" y="1389761"/>
              <a:ext cx="225708" cy="390301"/>
            </a:xfrm>
            <a:custGeom>
              <a:avLst/>
              <a:gdLst/>
              <a:ahLst/>
              <a:cxnLst/>
              <a:rect l="0" t="0" r="0" b="0"/>
              <a:pathLst>
                <a:path w="225708" h="390301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16" y="56334"/>
                  </a:lnTo>
                  <a:lnTo>
                    <a:pt x="6725" y="68173"/>
                  </a:lnTo>
                  <a:lnTo>
                    <a:pt x="9548" y="80644"/>
                  </a:lnTo>
                  <a:lnTo>
                    <a:pt x="12590" y="93581"/>
                  </a:lnTo>
                  <a:lnTo>
                    <a:pt x="15784" y="106691"/>
                  </a:lnTo>
                  <a:lnTo>
                    <a:pt x="19080" y="119565"/>
                  </a:lnTo>
                  <a:lnTo>
                    <a:pt x="22446" y="132004"/>
                  </a:lnTo>
                  <a:lnTo>
                    <a:pt x="25860" y="144153"/>
                  </a:lnTo>
                  <a:lnTo>
                    <a:pt x="29304" y="156384"/>
                  </a:lnTo>
                  <a:lnTo>
                    <a:pt x="32771" y="168908"/>
                  </a:lnTo>
                  <a:lnTo>
                    <a:pt x="36252" y="181609"/>
                  </a:lnTo>
                  <a:lnTo>
                    <a:pt x="39742" y="194143"/>
                  </a:lnTo>
                  <a:lnTo>
                    <a:pt x="43239" y="206327"/>
                  </a:lnTo>
                  <a:lnTo>
                    <a:pt x="46739" y="218459"/>
                  </a:lnTo>
                  <a:lnTo>
                    <a:pt x="50243" y="231203"/>
                  </a:lnTo>
                  <a:lnTo>
                    <a:pt x="53754" y="244886"/>
                  </a:lnTo>
                  <a:lnTo>
                    <a:pt x="57433" y="259348"/>
                  </a:lnTo>
                  <a:lnTo>
                    <a:pt x="61590" y="274134"/>
                  </a:lnTo>
                  <a:lnTo>
                    <a:pt x="66347" y="288931"/>
                  </a:lnTo>
                  <a:lnTo>
                    <a:pt x="71508" y="303442"/>
                  </a:lnTo>
                  <a:lnTo>
                    <a:pt x="76665" y="317332"/>
                  </a:lnTo>
                  <a:lnTo>
                    <a:pt x="81581" y="330485"/>
                  </a:lnTo>
                  <a:lnTo>
                    <a:pt x="86356" y="342961"/>
                  </a:lnTo>
                  <a:lnTo>
                    <a:pt x="91322" y="354886"/>
                  </a:lnTo>
                  <a:lnTo>
                    <a:pt x="96663" y="366371"/>
                  </a:lnTo>
                  <a:lnTo>
                    <a:pt x="102403" y="376713"/>
                  </a:lnTo>
                  <a:lnTo>
                    <a:pt x="108488" y="384464"/>
                  </a:lnTo>
                  <a:lnTo>
                    <a:pt x="114845" y="389032"/>
                  </a:lnTo>
                  <a:lnTo>
                    <a:pt x="121402" y="390300"/>
                  </a:lnTo>
                  <a:lnTo>
                    <a:pt x="128104" y="388193"/>
                  </a:lnTo>
                  <a:lnTo>
                    <a:pt x="134901" y="383036"/>
                  </a:lnTo>
                  <a:lnTo>
                    <a:pt x="141601" y="375559"/>
                  </a:lnTo>
                  <a:lnTo>
                    <a:pt x="147874" y="366663"/>
                  </a:lnTo>
                  <a:lnTo>
                    <a:pt x="153573" y="356987"/>
                  </a:lnTo>
                  <a:lnTo>
                    <a:pt x="158722" y="346734"/>
                  </a:lnTo>
                  <a:lnTo>
                    <a:pt x="163414" y="335795"/>
                  </a:lnTo>
                  <a:lnTo>
                    <a:pt x="167753" y="324136"/>
                  </a:lnTo>
                  <a:lnTo>
                    <a:pt x="171667" y="311679"/>
                  </a:lnTo>
                  <a:lnTo>
                    <a:pt x="174923" y="298244"/>
                  </a:lnTo>
                  <a:lnTo>
                    <a:pt x="177454" y="283838"/>
                  </a:lnTo>
                  <a:lnTo>
                    <a:pt x="179494" y="268924"/>
                  </a:lnTo>
                  <a:lnTo>
                    <a:pt x="181477" y="254299"/>
                  </a:lnTo>
                  <a:lnTo>
                    <a:pt x="183662" y="240382"/>
                  </a:lnTo>
                  <a:lnTo>
                    <a:pt x="185961" y="226921"/>
                  </a:lnTo>
                  <a:lnTo>
                    <a:pt x="188052" y="213202"/>
                  </a:lnTo>
                  <a:lnTo>
                    <a:pt x="189759" y="198821"/>
                  </a:lnTo>
                  <a:lnTo>
                    <a:pt x="191228" y="183702"/>
                  </a:lnTo>
                  <a:lnTo>
                    <a:pt x="192820" y="167935"/>
                  </a:lnTo>
                  <a:lnTo>
                    <a:pt x="194743" y="151658"/>
                  </a:lnTo>
                  <a:lnTo>
                    <a:pt x="197035" y="135167"/>
                  </a:lnTo>
                  <a:lnTo>
                    <a:pt x="199653" y="118876"/>
                  </a:lnTo>
                  <a:lnTo>
                    <a:pt x="202527" y="103001"/>
                  </a:lnTo>
                  <a:lnTo>
                    <a:pt x="205594" y="87733"/>
                  </a:lnTo>
                  <a:lnTo>
                    <a:pt x="208798" y="73321"/>
                  </a:lnTo>
                  <a:lnTo>
                    <a:pt x="212094" y="59819"/>
                  </a:lnTo>
                  <a:lnTo>
                    <a:pt x="215302" y="47377"/>
                  </a:lnTo>
                  <a:lnTo>
                    <a:pt x="218416" y="35000"/>
                  </a:lnTo>
                  <a:lnTo>
                    <a:pt x="221710" y="20481"/>
                  </a:lnTo>
                  <a:lnTo>
                    <a:pt x="225707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97053" y="1537160"/>
              <a:ext cx="20005" cy="263214"/>
            </a:xfrm>
            <a:custGeom>
              <a:avLst/>
              <a:gdLst/>
              <a:ahLst/>
              <a:cxnLst/>
              <a:rect l="0" t="0" r="0" b="0"/>
              <a:pathLst>
                <a:path w="20005" h="263214">
                  <a:moveTo>
                    <a:pt x="9475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6"/>
                  </a:lnTo>
                  <a:lnTo>
                    <a:pt x="1684" y="39009"/>
                  </a:lnTo>
                  <a:lnTo>
                    <a:pt x="835" y="51469"/>
                  </a:lnTo>
                  <a:lnTo>
                    <a:pt x="242" y="65176"/>
                  </a:lnTo>
                  <a:lnTo>
                    <a:pt x="0" y="79766"/>
                  </a:lnTo>
                  <a:lnTo>
                    <a:pt x="365" y="94695"/>
                  </a:lnTo>
                  <a:lnTo>
                    <a:pt x="1420" y="109620"/>
                  </a:lnTo>
                  <a:lnTo>
                    <a:pt x="2942" y="124401"/>
                  </a:lnTo>
                  <a:lnTo>
                    <a:pt x="4502" y="139011"/>
                  </a:lnTo>
                  <a:lnTo>
                    <a:pt x="5850" y="153464"/>
                  </a:lnTo>
                  <a:lnTo>
                    <a:pt x="7075" y="167627"/>
                  </a:lnTo>
                  <a:lnTo>
                    <a:pt x="8505" y="181225"/>
                  </a:lnTo>
                  <a:lnTo>
                    <a:pt x="10314" y="194149"/>
                  </a:lnTo>
                  <a:lnTo>
                    <a:pt x="12368" y="206384"/>
                  </a:lnTo>
                  <a:lnTo>
                    <a:pt x="14510" y="219337"/>
                  </a:lnTo>
                  <a:lnTo>
                    <a:pt x="16930" y="236380"/>
                  </a:lnTo>
                  <a:lnTo>
                    <a:pt x="20004" y="263213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96000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29441" y="881717"/>
              <a:ext cx="303513" cy="926509"/>
            </a:xfrm>
            <a:custGeom>
              <a:avLst/>
              <a:gdLst/>
              <a:ahLst/>
              <a:cxnLst/>
              <a:rect l="0" t="0" r="0" b="0"/>
              <a:pathLst>
                <a:path w="303513" h="926509">
                  <a:moveTo>
                    <a:pt x="177170" y="729143"/>
                  </a:moveTo>
                  <a:lnTo>
                    <a:pt x="174237" y="717341"/>
                  </a:lnTo>
                  <a:lnTo>
                    <a:pt x="171454" y="705571"/>
                  </a:lnTo>
                  <a:lnTo>
                    <a:pt x="168550" y="692686"/>
                  </a:lnTo>
                  <a:lnTo>
                    <a:pt x="165337" y="679010"/>
                  </a:lnTo>
                  <a:lnTo>
                    <a:pt x="161524" y="665331"/>
                  </a:lnTo>
                  <a:lnTo>
                    <a:pt x="157002" y="652119"/>
                  </a:lnTo>
                  <a:lnTo>
                    <a:pt x="151665" y="639667"/>
                  </a:lnTo>
                  <a:lnTo>
                    <a:pt x="145330" y="628236"/>
                  </a:lnTo>
                  <a:lnTo>
                    <a:pt x="137991" y="617865"/>
                  </a:lnTo>
                  <a:lnTo>
                    <a:pt x="129792" y="608903"/>
                  </a:lnTo>
                  <a:lnTo>
                    <a:pt x="120919" y="602078"/>
                  </a:lnTo>
                  <a:lnTo>
                    <a:pt x="111549" y="597603"/>
                  </a:lnTo>
                  <a:lnTo>
                    <a:pt x="101987" y="595393"/>
                  </a:lnTo>
                  <a:lnTo>
                    <a:pt x="92648" y="595338"/>
                  </a:lnTo>
                  <a:lnTo>
                    <a:pt x="83740" y="597156"/>
                  </a:lnTo>
                  <a:lnTo>
                    <a:pt x="75285" y="600629"/>
                  </a:lnTo>
                  <a:lnTo>
                    <a:pt x="67220" y="605691"/>
                  </a:lnTo>
                  <a:lnTo>
                    <a:pt x="59459" y="612170"/>
                  </a:lnTo>
                  <a:lnTo>
                    <a:pt x="51924" y="619958"/>
                  </a:lnTo>
                  <a:lnTo>
                    <a:pt x="44550" y="629088"/>
                  </a:lnTo>
                  <a:lnTo>
                    <a:pt x="37294" y="639457"/>
                  </a:lnTo>
                  <a:lnTo>
                    <a:pt x="30284" y="651013"/>
                  </a:lnTo>
                  <a:lnTo>
                    <a:pt x="23803" y="663827"/>
                  </a:lnTo>
                  <a:lnTo>
                    <a:pt x="17968" y="677818"/>
                  </a:lnTo>
                  <a:lnTo>
                    <a:pt x="12897" y="692790"/>
                  </a:lnTo>
                  <a:lnTo>
                    <a:pt x="8790" y="708518"/>
                  </a:lnTo>
                  <a:lnTo>
                    <a:pt x="5658" y="724801"/>
                  </a:lnTo>
                  <a:lnTo>
                    <a:pt x="3368" y="741480"/>
                  </a:lnTo>
                  <a:lnTo>
                    <a:pt x="1740" y="758437"/>
                  </a:lnTo>
                  <a:lnTo>
                    <a:pt x="609" y="775584"/>
                  </a:lnTo>
                  <a:lnTo>
                    <a:pt x="0" y="792862"/>
                  </a:lnTo>
                  <a:lnTo>
                    <a:pt x="114" y="810228"/>
                  </a:lnTo>
                  <a:lnTo>
                    <a:pt x="1010" y="827640"/>
                  </a:lnTo>
                  <a:lnTo>
                    <a:pt x="2765" y="844588"/>
                  </a:lnTo>
                  <a:lnTo>
                    <a:pt x="5545" y="860136"/>
                  </a:lnTo>
                  <a:lnTo>
                    <a:pt x="9344" y="873887"/>
                  </a:lnTo>
                  <a:lnTo>
                    <a:pt x="14014" y="885934"/>
                  </a:lnTo>
                  <a:lnTo>
                    <a:pt x="19366" y="896576"/>
                  </a:lnTo>
                  <a:lnTo>
                    <a:pt x="25232" y="906131"/>
                  </a:lnTo>
                  <a:lnTo>
                    <a:pt x="31798" y="914397"/>
                  </a:lnTo>
                  <a:lnTo>
                    <a:pt x="39568" y="920682"/>
                  </a:lnTo>
                  <a:lnTo>
                    <a:pt x="48715" y="924755"/>
                  </a:lnTo>
                  <a:lnTo>
                    <a:pt x="58790" y="926508"/>
                  </a:lnTo>
                  <a:lnTo>
                    <a:pt x="68938" y="925716"/>
                  </a:lnTo>
                  <a:lnTo>
                    <a:pt x="78654" y="922508"/>
                  </a:lnTo>
                  <a:lnTo>
                    <a:pt x="87956" y="917117"/>
                  </a:lnTo>
                  <a:lnTo>
                    <a:pt x="97189" y="909694"/>
                  </a:lnTo>
                  <a:lnTo>
                    <a:pt x="106578" y="900530"/>
                  </a:lnTo>
                  <a:lnTo>
                    <a:pt x="116038" y="890313"/>
                  </a:lnTo>
                  <a:lnTo>
                    <a:pt x="125249" y="880005"/>
                  </a:lnTo>
                  <a:lnTo>
                    <a:pt x="134039" y="870144"/>
                  </a:lnTo>
                  <a:lnTo>
                    <a:pt x="142230" y="860560"/>
                  </a:lnTo>
                  <a:lnTo>
                    <a:pt x="149580" y="850597"/>
                  </a:lnTo>
                  <a:lnTo>
                    <a:pt x="156039" y="839891"/>
                  </a:lnTo>
                  <a:lnTo>
                    <a:pt x="161715" y="828393"/>
                  </a:lnTo>
                  <a:lnTo>
                    <a:pt x="166768" y="816209"/>
                  </a:lnTo>
                  <a:lnTo>
                    <a:pt x="171357" y="803492"/>
                  </a:lnTo>
                  <a:lnTo>
                    <a:pt x="175610" y="790543"/>
                  </a:lnTo>
                  <a:lnTo>
                    <a:pt x="179628" y="777784"/>
                  </a:lnTo>
                  <a:lnTo>
                    <a:pt x="183482" y="765420"/>
                  </a:lnTo>
                  <a:lnTo>
                    <a:pt x="187224" y="753153"/>
                  </a:lnTo>
                  <a:lnTo>
                    <a:pt x="190891" y="740312"/>
                  </a:lnTo>
                  <a:lnTo>
                    <a:pt x="194505" y="726560"/>
                  </a:lnTo>
                  <a:lnTo>
                    <a:pt x="198086" y="712050"/>
                  </a:lnTo>
                  <a:lnTo>
                    <a:pt x="201642" y="697232"/>
                  </a:lnTo>
                  <a:lnTo>
                    <a:pt x="205183" y="682404"/>
                  </a:lnTo>
                  <a:lnTo>
                    <a:pt x="208713" y="667532"/>
                  </a:lnTo>
                  <a:lnTo>
                    <a:pt x="212236" y="652335"/>
                  </a:lnTo>
                  <a:lnTo>
                    <a:pt x="215755" y="636669"/>
                  </a:lnTo>
                  <a:lnTo>
                    <a:pt x="219270" y="620538"/>
                  </a:lnTo>
                  <a:lnTo>
                    <a:pt x="222784" y="604017"/>
                  </a:lnTo>
                  <a:lnTo>
                    <a:pt x="226297" y="587194"/>
                  </a:lnTo>
                  <a:lnTo>
                    <a:pt x="229809" y="570150"/>
                  </a:lnTo>
                  <a:lnTo>
                    <a:pt x="233319" y="552948"/>
                  </a:lnTo>
                  <a:lnTo>
                    <a:pt x="236825" y="535636"/>
                  </a:lnTo>
                  <a:lnTo>
                    <a:pt x="240163" y="518247"/>
                  </a:lnTo>
                  <a:lnTo>
                    <a:pt x="243024" y="500807"/>
                  </a:lnTo>
                  <a:lnTo>
                    <a:pt x="245281" y="483332"/>
                  </a:lnTo>
                  <a:lnTo>
                    <a:pt x="246965" y="465833"/>
                  </a:lnTo>
                  <a:lnTo>
                    <a:pt x="248179" y="448317"/>
                  </a:lnTo>
                  <a:lnTo>
                    <a:pt x="249032" y="430792"/>
                  </a:lnTo>
                  <a:lnTo>
                    <a:pt x="249623" y="413259"/>
                  </a:lnTo>
                  <a:lnTo>
                    <a:pt x="250028" y="395721"/>
                  </a:lnTo>
                  <a:lnTo>
                    <a:pt x="250303" y="378180"/>
                  </a:lnTo>
                  <a:lnTo>
                    <a:pt x="250489" y="360637"/>
                  </a:lnTo>
                  <a:lnTo>
                    <a:pt x="250615" y="343092"/>
                  </a:lnTo>
                  <a:lnTo>
                    <a:pt x="250699" y="325547"/>
                  </a:lnTo>
                  <a:lnTo>
                    <a:pt x="250756" y="308000"/>
                  </a:lnTo>
                  <a:lnTo>
                    <a:pt x="250794" y="290454"/>
                  </a:lnTo>
                  <a:lnTo>
                    <a:pt x="250820" y="272911"/>
                  </a:lnTo>
                  <a:lnTo>
                    <a:pt x="250836" y="255537"/>
                  </a:lnTo>
                  <a:lnTo>
                    <a:pt x="250848" y="238638"/>
                  </a:lnTo>
                  <a:lnTo>
                    <a:pt x="250851" y="222344"/>
                  </a:lnTo>
                  <a:lnTo>
                    <a:pt x="250682" y="206622"/>
                  </a:lnTo>
                  <a:lnTo>
                    <a:pt x="250037" y="191371"/>
                  </a:lnTo>
                  <a:lnTo>
                    <a:pt x="248790" y="176480"/>
                  </a:lnTo>
                  <a:lnTo>
                    <a:pt x="247140" y="161850"/>
                  </a:lnTo>
                  <a:lnTo>
                    <a:pt x="245493" y="147407"/>
                  </a:lnTo>
                  <a:lnTo>
                    <a:pt x="244086" y="133099"/>
                  </a:lnTo>
                  <a:lnTo>
                    <a:pt x="242820" y="119047"/>
                  </a:lnTo>
                  <a:lnTo>
                    <a:pt x="241364" y="105532"/>
                  </a:lnTo>
                  <a:lnTo>
                    <a:pt x="239533" y="92659"/>
                  </a:lnTo>
                  <a:lnTo>
                    <a:pt x="237303" y="80217"/>
                  </a:lnTo>
                  <a:lnTo>
                    <a:pt x="234726" y="67789"/>
                  </a:lnTo>
                  <a:lnTo>
                    <a:pt x="231875" y="55138"/>
                  </a:lnTo>
                  <a:lnTo>
                    <a:pt x="228654" y="42521"/>
                  </a:lnTo>
                  <a:lnTo>
                    <a:pt x="224814" y="30577"/>
                  </a:lnTo>
                  <a:lnTo>
                    <a:pt x="220268" y="19634"/>
                  </a:lnTo>
                  <a:lnTo>
                    <a:pt x="215079" y="10338"/>
                  </a:lnTo>
                  <a:lnTo>
                    <a:pt x="209373" y="3763"/>
                  </a:lnTo>
                  <a:lnTo>
                    <a:pt x="203278" y="252"/>
                  </a:lnTo>
                  <a:lnTo>
                    <a:pt x="197067" y="0"/>
                  </a:lnTo>
                  <a:lnTo>
                    <a:pt x="191132" y="3388"/>
                  </a:lnTo>
                  <a:lnTo>
                    <a:pt x="185666" y="10270"/>
                  </a:lnTo>
                  <a:lnTo>
                    <a:pt x="180845" y="20413"/>
                  </a:lnTo>
                  <a:lnTo>
                    <a:pt x="176905" y="33774"/>
                  </a:lnTo>
                  <a:lnTo>
                    <a:pt x="173886" y="50001"/>
                  </a:lnTo>
                  <a:lnTo>
                    <a:pt x="171671" y="68061"/>
                  </a:lnTo>
                  <a:lnTo>
                    <a:pt x="170094" y="86472"/>
                  </a:lnTo>
                  <a:lnTo>
                    <a:pt x="168992" y="104363"/>
                  </a:lnTo>
                  <a:lnTo>
                    <a:pt x="168233" y="121456"/>
                  </a:lnTo>
                  <a:lnTo>
                    <a:pt x="167714" y="137775"/>
                  </a:lnTo>
                  <a:lnTo>
                    <a:pt x="167367" y="153459"/>
                  </a:lnTo>
                  <a:lnTo>
                    <a:pt x="167302" y="168825"/>
                  </a:lnTo>
                  <a:lnTo>
                    <a:pt x="167791" y="184311"/>
                  </a:lnTo>
                  <a:lnTo>
                    <a:pt x="168932" y="200150"/>
                  </a:lnTo>
                  <a:lnTo>
                    <a:pt x="170513" y="216385"/>
                  </a:lnTo>
                  <a:lnTo>
                    <a:pt x="172114" y="232972"/>
                  </a:lnTo>
                  <a:lnTo>
                    <a:pt x="173484" y="249835"/>
                  </a:lnTo>
                  <a:lnTo>
                    <a:pt x="174555" y="266905"/>
                  </a:lnTo>
                  <a:lnTo>
                    <a:pt x="175349" y="284124"/>
                  </a:lnTo>
                  <a:lnTo>
                    <a:pt x="175922" y="301447"/>
                  </a:lnTo>
                  <a:lnTo>
                    <a:pt x="176493" y="318843"/>
                  </a:lnTo>
                  <a:lnTo>
                    <a:pt x="177417" y="336288"/>
                  </a:lnTo>
                  <a:lnTo>
                    <a:pt x="178859" y="353762"/>
                  </a:lnTo>
                  <a:lnTo>
                    <a:pt x="180812" y="371090"/>
                  </a:lnTo>
                  <a:lnTo>
                    <a:pt x="183194" y="387958"/>
                  </a:lnTo>
                  <a:lnTo>
                    <a:pt x="185909" y="404236"/>
                  </a:lnTo>
                  <a:lnTo>
                    <a:pt x="188867" y="420117"/>
                  </a:lnTo>
                  <a:lnTo>
                    <a:pt x="191997" y="436007"/>
                  </a:lnTo>
                  <a:lnTo>
                    <a:pt x="195244" y="452141"/>
                  </a:lnTo>
                  <a:lnTo>
                    <a:pt x="198407" y="468419"/>
                  </a:lnTo>
                  <a:lnTo>
                    <a:pt x="201150" y="484507"/>
                  </a:lnTo>
                  <a:lnTo>
                    <a:pt x="203332" y="500226"/>
                  </a:lnTo>
                  <a:lnTo>
                    <a:pt x="205136" y="515715"/>
                  </a:lnTo>
                  <a:lnTo>
                    <a:pt x="206962" y="531334"/>
                  </a:lnTo>
                  <a:lnTo>
                    <a:pt x="209045" y="547278"/>
                  </a:lnTo>
                  <a:lnTo>
                    <a:pt x="211446" y="563257"/>
                  </a:lnTo>
                  <a:lnTo>
                    <a:pt x="214137" y="578612"/>
                  </a:lnTo>
                  <a:lnTo>
                    <a:pt x="217060" y="593020"/>
                  </a:lnTo>
                  <a:lnTo>
                    <a:pt x="220160" y="606645"/>
                  </a:lnTo>
                  <a:lnTo>
                    <a:pt x="223386" y="619941"/>
                  </a:lnTo>
                  <a:lnTo>
                    <a:pt x="226703" y="633226"/>
                  </a:lnTo>
                  <a:lnTo>
                    <a:pt x="230081" y="646793"/>
                  </a:lnTo>
                  <a:lnTo>
                    <a:pt x="233502" y="660981"/>
                  </a:lnTo>
                  <a:lnTo>
                    <a:pt x="236957" y="675896"/>
                  </a:lnTo>
                  <a:lnTo>
                    <a:pt x="240599" y="691152"/>
                  </a:lnTo>
                  <a:lnTo>
                    <a:pt x="244731" y="706007"/>
                  </a:lnTo>
                  <a:lnTo>
                    <a:pt x="249480" y="720073"/>
                  </a:lnTo>
                  <a:lnTo>
                    <a:pt x="254976" y="733465"/>
                  </a:lnTo>
                  <a:lnTo>
                    <a:pt x="261422" y="746604"/>
                  </a:lnTo>
                  <a:lnTo>
                    <a:pt x="268822" y="759760"/>
                  </a:lnTo>
                  <a:lnTo>
                    <a:pt x="276585" y="772439"/>
                  </a:lnTo>
                  <a:lnTo>
                    <a:pt x="284389" y="784714"/>
                  </a:lnTo>
                  <a:lnTo>
                    <a:pt x="292917" y="797668"/>
                  </a:lnTo>
                  <a:lnTo>
                    <a:pt x="303512" y="81337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11938" y="153716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2"/>
                  </a:lnTo>
                  <a:lnTo>
                    <a:pt x="5" y="157244"/>
                  </a:lnTo>
                  <a:lnTo>
                    <a:pt x="177" y="175843"/>
                  </a:lnTo>
                  <a:lnTo>
                    <a:pt x="826" y="193645"/>
                  </a:lnTo>
                  <a:lnTo>
                    <a:pt x="2074" y="210580"/>
                  </a:lnTo>
                  <a:lnTo>
                    <a:pt x="3735" y="226721"/>
                  </a:lnTo>
                  <a:lnTo>
                    <a:pt x="5562" y="244084"/>
                  </a:lnTo>
                  <a:lnTo>
                    <a:pt x="7717" y="267549"/>
                  </a:lnTo>
                  <a:lnTo>
                    <a:pt x="10528" y="30532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01409" y="12950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80394" y="1467990"/>
              <a:ext cx="231628" cy="387838"/>
            </a:xfrm>
            <a:custGeom>
              <a:avLst/>
              <a:gdLst/>
              <a:ahLst/>
              <a:cxnLst/>
              <a:rect l="0" t="0" r="0" b="0"/>
              <a:pathLst>
                <a:path w="231628" h="387838">
                  <a:moveTo>
                    <a:pt x="0" y="100756"/>
                  </a:moveTo>
                  <a:lnTo>
                    <a:pt x="67" y="112424"/>
                  </a:lnTo>
                  <a:lnTo>
                    <a:pt x="707" y="122912"/>
                  </a:lnTo>
                  <a:lnTo>
                    <a:pt x="1999" y="133223"/>
                  </a:lnTo>
                  <a:lnTo>
                    <a:pt x="3686" y="143870"/>
                  </a:lnTo>
                  <a:lnTo>
                    <a:pt x="5354" y="155511"/>
                  </a:lnTo>
                  <a:lnTo>
                    <a:pt x="6768" y="168402"/>
                  </a:lnTo>
                  <a:lnTo>
                    <a:pt x="7867" y="182309"/>
                  </a:lnTo>
                  <a:lnTo>
                    <a:pt x="8677" y="196711"/>
                  </a:lnTo>
                  <a:lnTo>
                    <a:pt x="9260" y="211245"/>
                  </a:lnTo>
                  <a:lnTo>
                    <a:pt x="9839" y="225579"/>
                  </a:lnTo>
                  <a:lnTo>
                    <a:pt x="10766" y="239349"/>
                  </a:lnTo>
                  <a:lnTo>
                    <a:pt x="12211" y="252430"/>
                  </a:lnTo>
                  <a:lnTo>
                    <a:pt x="14166" y="265196"/>
                  </a:lnTo>
                  <a:lnTo>
                    <a:pt x="16551" y="278382"/>
                  </a:lnTo>
                  <a:lnTo>
                    <a:pt x="19260" y="292368"/>
                  </a:lnTo>
                  <a:lnTo>
                    <a:pt x="22046" y="307036"/>
                  </a:lnTo>
                  <a:lnTo>
                    <a:pt x="24528" y="321962"/>
                  </a:lnTo>
                  <a:lnTo>
                    <a:pt x="26536" y="336847"/>
                  </a:lnTo>
                  <a:lnTo>
                    <a:pt x="28392" y="351250"/>
                  </a:lnTo>
                  <a:lnTo>
                    <a:pt x="30784" y="364534"/>
                  </a:lnTo>
                  <a:lnTo>
                    <a:pt x="34065" y="376409"/>
                  </a:lnTo>
                  <a:lnTo>
                    <a:pt x="38233" y="385056"/>
                  </a:lnTo>
                  <a:lnTo>
                    <a:pt x="42505" y="387837"/>
                  </a:lnTo>
                  <a:lnTo>
                    <a:pt x="45644" y="384925"/>
                  </a:lnTo>
                  <a:lnTo>
                    <a:pt x="47287" y="377572"/>
                  </a:lnTo>
                  <a:lnTo>
                    <a:pt x="47564" y="367023"/>
                  </a:lnTo>
                  <a:lnTo>
                    <a:pt x="46751" y="354572"/>
                  </a:lnTo>
                  <a:lnTo>
                    <a:pt x="45123" y="341530"/>
                  </a:lnTo>
                  <a:lnTo>
                    <a:pt x="42915" y="328645"/>
                  </a:lnTo>
                  <a:lnTo>
                    <a:pt x="40463" y="316027"/>
                  </a:lnTo>
                  <a:lnTo>
                    <a:pt x="38201" y="303396"/>
                  </a:lnTo>
                  <a:lnTo>
                    <a:pt x="36349" y="290544"/>
                  </a:lnTo>
                  <a:lnTo>
                    <a:pt x="34938" y="276924"/>
                  </a:lnTo>
                  <a:lnTo>
                    <a:pt x="33908" y="261634"/>
                  </a:lnTo>
                  <a:lnTo>
                    <a:pt x="33177" y="244338"/>
                  </a:lnTo>
                  <a:lnTo>
                    <a:pt x="32667" y="225344"/>
                  </a:lnTo>
                  <a:lnTo>
                    <a:pt x="32318" y="205305"/>
                  </a:lnTo>
                  <a:lnTo>
                    <a:pt x="32083" y="184722"/>
                  </a:lnTo>
                  <a:lnTo>
                    <a:pt x="32095" y="164039"/>
                  </a:lnTo>
                  <a:lnTo>
                    <a:pt x="32632" y="143708"/>
                  </a:lnTo>
                  <a:lnTo>
                    <a:pt x="33811" y="123932"/>
                  </a:lnTo>
                  <a:lnTo>
                    <a:pt x="35589" y="104875"/>
                  </a:lnTo>
                  <a:lnTo>
                    <a:pt x="37852" y="86757"/>
                  </a:lnTo>
                  <a:lnTo>
                    <a:pt x="40490" y="69611"/>
                  </a:lnTo>
                  <a:lnTo>
                    <a:pt x="43567" y="53637"/>
                  </a:lnTo>
                  <a:lnTo>
                    <a:pt x="47309" y="39273"/>
                  </a:lnTo>
                  <a:lnTo>
                    <a:pt x="51799" y="26622"/>
                  </a:lnTo>
                  <a:lnTo>
                    <a:pt x="57290" y="15973"/>
                  </a:lnTo>
                  <a:lnTo>
                    <a:pt x="64264" y="7941"/>
                  </a:lnTo>
                  <a:lnTo>
                    <a:pt x="72845" y="2623"/>
                  </a:lnTo>
                  <a:lnTo>
                    <a:pt x="82694" y="0"/>
                  </a:lnTo>
                  <a:lnTo>
                    <a:pt x="93213" y="193"/>
                  </a:lnTo>
                  <a:lnTo>
                    <a:pt x="103985" y="2983"/>
                  </a:lnTo>
                  <a:lnTo>
                    <a:pt x="114638" y="7751"/>
                  </a:lnTo>
                  <a:lnTo>
                    <a:pt x="124786" y="13690"/>
                  </a:lnTo>
                  <a:lnTo>
                    <a:pt x="134272" y="20245"/>
                  </a:lnTo>
                  <a:lnTo>
                    <a:pt x="143132" y="27590"/>
                  </a:lnTo>
                  <a:lnTo>
                    <a:pt x="151476" y="36490"/>
                  </a:lnTo>
                  <a:lnTo>
                    <a:pt x="159423" y="47249"/>
                  </a:lnTo>
                  <a:lnTo>
                    <a:pt x="166916" y="59408"/>
                  </a:lnTo>
                  <a:lnTo>
                    <a:pt x="173729" y="72034"/>
                  </a:lnTo>
                  <a:lnTo>
                    <a:pt x="179796" y="84527"/>
                  </a:lnTo>
                  <a:lnTo>
                    <a:pt x="185193" y="96661"/>
                  </a:lnTo>
                  <a:lnTo>
                    <a:pt x="190052" y="108408"/>
                  </a:lnTo>
                  <a:lnTo>
                    <a:pt x="194507" y="119823"/>
                  </a:lnTo>
                  <a:lnTo>
                    <a:pt x="198670" y="130979"/>
                  </a:lnTo>
                  <a:lnTo>
                    <a:pt x="202626" y="141944"/>
                  </a:lnTo>
                  <a:lnTo>
                    <a:pt x="206438" y="152782"/>
                  </a:lnTo>
                  <a:lnTo>
                    <a:pt x="210153" y="163860"/>
                  </a:lnTo>
                  <a:lnTo>
                    <a:pt x="213799" y="175824"/>
                  </a:lnTo>
                  <a:lnTo>
                    <a:pt x="217396" y="188947"/>
                  </a:lnTo>
                  <a:lnTo>
                    <a:pt x="220795" y="203016"/>
                  </a:lnTo>
                  <a:lnTo>
                    <a:pt x="223698" y="217532"/>
                  </a:lnTo>
                  <a:lnTo>
                    <a:pt x="225983" y="232147"/>
                  </a:lnTo>
                  <a:lnTo>
                    <a:pt x="227685" y="246706"/>
                  </a:lnTo>
                  <a:lnTo>
                    <a:pt x="228910" y="261159"/>
                  </a:lnTo>
                  <a:lnTo>
                    <a:pt x="229772" y="275495"/>
                  </a:lnTo>
                  <a:lnTo>
                    <a:pt x="230369" y="289317"/>
                  </a:lnTo>
                  <a:lnTo>
                    <a:pt x="230844" y="303300"/>
                  </a:lnTo>
                  <a:lnTo>
                    <a:pt x="231239" y="319793"/>
                  </a:lnTo>
                  <a:lnTo>
                    <a:pt x="231627" y="34291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43565" y="1516133"/>
              <a:ext cx="646492" cy="621995"/>
            </a:xfrm>
            <a:custGeom>
              <a:avLst/>
              <a:gdLst/>
              <a:ahLst/>
              <a:cxnLst/>
              <a:rect l="0" t="0" r="0" b="0"/>
              <a:pathLst>
                <a:path w="646492" h="621995">
                  <a:moveTo>
                    <a:pt x="610653" y="178955"/>
                  </a:moveTo>
                  <a:lnTo>
                    <a:pt x="613452" y="167286"/>
                  </a:lnTo>
                  <a:lnTo>
                    <a:pt x="614955" y="156798"/>
                  </a:lnTo>
                  <a:lnTo>
                    <a:pt x="615260" y="146492"/>
                  </a:lnTo>
                  <a:lnTo>
                    <a:pt x="614581" y="136017"/>
                  </a:lnTo>
                  <a:lnTo>
                    <a:pt x="613113" y="125025"/>
                  </a:lnTo>
                  <a:lnTo>
                    <a:pt x="611035" y="113387"/>
                  </a:lnTo>
                  <a:lnTo>
                    <a:pt x="608181" y="101306"/>
                  </a:lnTo>
                  <a:lnTo>
                    <a:pt x="604061" y="89200"/>
                  </a:lnTo>
                  <a:lnTo>
                    <a:pt x="598512" y="77317"/>
                  </a:lnTo>
                  <a:lnTo>
                    <a:pt x="591668" y="65730"/>
                  </a:lnTo>
                  <a:lnTo>
                    <a:pt x="583777" y="54416"/>
                  </a:lnTo>
                  <a:lnTo>
                    <a:pt x="575096" y="43334"/>
                  </a:lnTo>
                  <a:lnTo>
                    <a:pt x="565673" y="32756"/>
                  </a:lnTo>
                  <a:lnTo>
                    <a:pt x="555371" y="23252"/>
                  </a:lnTo>
                  <a:lnTo>
                    <a:pt x="544188" y="15052"/>
                  </a:lnTo>
                  <a:lnTo>
                    <a:pt x="532409" y="8394"/>
                  </a:lnTo>
                  <a:lnTo>
                    <a:pt x="520501" y="3670"/>
                  </a:lnTo>
                  <a:lnTo>
                    <a:pt x="508751" y="906"/>
                  </a:lnTo>
                  <a:lnTo>
                    <a:pt x="497252" y="0"/>
                  </a:lnTo>
                  <a:lnTo>
                    <a:pt x="485997" y="896"/>
                  </a:lnTo>
                  <a:lnTo>
                    <a:pt x="474945" y="3383"/>
                  </a:lnTo>
                  <a:lnTo>
                    <a:pt x="464047" y="7152"/>
                  </a:lnTo>
                  <a:lnTo>
                    <a:pt x="453263" y="11889"/>
                  </a:lnTo>
                  <a:lnTo>
                    <a:pt x="442565" y="17339"/>
                  </a:lnTo>
                  <a:lnTo>
                    <a:pt x="432090" y="23624"/>
                  </a:lnTo>
                  <a:lnTo>
                    <a:pt x="422130" y="31206"/>
                  </a:lnTo>
                  <a:lnTo>
                    <a:pt x="412810" y="40240"/>
                  </a:lnTo>
                  <a:lnTo>
                    <a:pt x="404416" y="50748"/>
                  </a:lnTo>
                  <a:lnTo>
                    <a:pt x="397456" y="62784"/>
                  </a:lnTo>
                  <a:lnTo>
                    <a:pt x="392078" y="76218"/>
                  </a:lnTo>
                  <a:lnTo>
                    <a:pt x="388281" y="90799"/>
                  </a:lnTo>
                  <a:lnTo>
                    <a:pt x="386091" y="106256"/>
                  </a:lnTo>
                  <a:lnTo>
                    <a:pt x="385357" y="122350"/>
                  </a:lnTo>
                  <a:lnTo>
                    <a:pt x="385811" y="138731"/>
                  </a:lnTo>
                  <a:lnTo>
                    <a:pt x="387169" y="154954"/>
                  </a:lnTo>
                  <a:lnTo>
                    <a:pt x="389199" y="170786"/>
                  </a:lnTo>
                  <a:lnTo>
                    <a:pt x="392033" y="186027"/>
                  </a:lnTo>
                  <a:lnTo>
                    <a:pt x="396145" y="200423"/>
                  </a:lnTo>
                  <a:lnTo>
                    <a:pt x="401695" y="213913"/>
                  </a:lnTo>
                  <a:lnTo>
                    <a:pt x="408711" y="226278"/>
                  </a:lnTo>
                  <a:lnTo>
                    <a:pt x="417249" y="237066"/>
                  </a:lnTo>
                  <a:lnTo>
                    <a:pt x="427182" y="246161"/>
                  </a:lnTo>
                  <a:lnTo>
                    <a:pt x="438258" y="253270"/>
                  </a:lnTo>
                  <a:lnTo>
                    <a:pt x="450210" y="257773"/>
                  </a:lnTo>
                  <a:lnTo>
                    <a:pt x="462791" y="259572"/>
                  </a:lnTo>
                  <a:lnTo>
                    <a:pt x="475491" y="258849"/>
                  </a:lnTo>
                  <a:lnTo>
                    <a:pt x="487558" y="255788"/>
                  </a:lnTo>
                  <a:lnTo>
                    <a:pt x="498628" y="250729"/>
                  </a:lnTo>
                  <a:lnTo>
                    <a:pt x="508536" y="243929"/>
                  </a:lnTo>
                  <a:lnTo>
                    <a:pt x="517124" y="235478"/>
                  </a:lnTo>
                  <a:lnTo>
                    <a:pt x="524459" y="225576"/>
                  </a:lnTo>
                  <a:lnTo>
                    <a:pt x="530742" y="214506"/>
                  </a:lnTo>
                  <a:lnTo>
                    <a:pt x="536213" y="202553"/>
                  </a:lnTo>
                  <a:lnTo>
                    <a:pt x="541085" y="189956"/>
                  </a:lnTo>
                  <a:lnTo>
                    <a:pt x="545530" y="176905"/>
                  </a:lnTo>
                  <a:lnTo>
                    <a:pt x="549676" y="163538"/>
                  </a:lnTo>
                  <a:lnTo>
                    <a:pt x="553623" y="149981"/>
                  </a:lnTo>
                  <a:lnTo>
                    <a:pt x="557620" y="137288"/>
                  </a:lnTo>
                  <a:lnTo>
                    <a:pt x="562816" y="127479"/>
                  </a:lnTo>
                  <a:lnTo>
                    <a:pt x="569281" y="121997"/>
                  </a:lnTo>
                  <a:lnTo>
                    <a:pt x="575025" y="121343"/>
                  </a:lnTo>
                  <a:lnTo>
                    <a:pt x="579429" y="124834"/>
                  </a:lnTo>
                  <a:lnTo>
                    <a:pt x="582779" y="131325"/>
                  </a:lnTo>
                  <a:lnTo>
                    <a:pt x="585656" y="139632"/>
                  </a:lnTo>
                  <a:lnTo>
                    <a:pt x="588448" y="148953"/>
                  </a:lnTo>
                  <a:lnTo>
                    <a:pt x="591325" y="158987"/>
                  </a:lnTo>
                  <a:lnTo>
                    <a:pt x="594335" y="169790"/>
                  </a:lnTo>
                  <a:lnTo>
                    <a:pt x="597472" y="181372"/>
                  </a:lnTo>
                  <a:lnTo>
                    <a:pt x="600714" y="194119"/>
                  </a:lnTo>
                  <a:lnTo>
                    <a:pt x="604037" y="208814"/>
                  </a:lnTo>
                  <a:lnTo>
                    <a:pt x="607416" y="225699"/>
                  </a:lnTo>
                  <a:lnTo>
                    <a:pt x="610837" y="244076"/>
                  </a:lnTo>
                  <a:lnTo>
                    <a:pt x="614285" y="262636"/>
                  </a:lnTo>
                  <a:lnTo>
                    <a:pt x="617750" y="280595"/>
                  </a:lnTo>
                  <a:lnTo>
                    <a:pt x="621060" y="297718"/>
                  </a:lnTo>
                  <a:lnTo>
                    <a:pt x="623902" y="314050"/>
                  </a:lnTo>
                  <a:lnTo>
                    <a:pt x="626150" y="329734"/>
                  </a:lnTo>
                  <a:lnTo>
                    <a:pt x="628000" y="344928"/>
                  </a:lnTo>
                  <a:lnTo>
                    <a:pt x="629856" y="359766"/>
                  </a:lnTo>
                  <a:lnTo>
                    <a:pt x="631954" y="374351"/>
                  </a:lnTo>
                  <a:lnTo>
                    <a:pt x="634195" y="388761"/>
                  </a:lnTo>
                  <a:lnTo>
                    <a:pt x="636246" y="403050"/>
                  </a:lnTo>
                  <a:lnTo>
                    <a:pt x="637928" y="417253"/>
                  </a:lnTo>
                  <a:lnTo>
                    <a:pt x="639380" y="431231"/>
                  </a:lnTo>
                  <a:lnTo>
                    <a:pt x="640961" y="444697"/>
                  </a:lnTo>
                  <a:lnTo>
                    <a:pt x="642868" y="457547"/>
                  </a:lnTo>
                  <a:lnTo>
                    <a:pt x="644808" y="470312"/>
                  </a:lnTo>
                  <a:lnTo>
                    <a:pt x="646125" y="484021"/>
                  </a:lnTo>
                  <a:lnTo>
                    <a:pt x="646491" y="499164"/>
                  </a:lnTo>
                  <a:lnTo>
                    <a:pt x="645905" y="515252"/>
                  </a:lnTo>
                  <a:lnTo>
                    <a:pt x="644514" y="531137"/>
                  </a:lnTo>
                  <a:lnTo>
                    <a:pt x="642499" y="546149"/>
                  </a:lnTo>
                  <a:lnTo>
                    <a:pt x="639857" y="559973"/>
                  </a:lnTo>
                  <a:lnTo>
                    <a:pt x="636414" y="572404"/>
                  </a:lnTo>
                  <a:lnTo>
                    <a:pt x="632133" y="583495"/>
                  </a:lnTo>
                  <a:lnTo>
                    <a:pt x="626955" y="593297"/>
                  </a:lnTo>
                  <a:lnTo>
                    <a:pt x="620722" y="601758"/>
                  </a:lnTo>
                  <a:lnTo>
                    <a:pt x="613449" y="608967"/>
                  </a:lnTo>
                  <a:lnTo>
                    <a:pt x="605123" y="614812"/>
                  </a:lnTo>
                  <a:lnTo>
                    <a:pt x="595631" y="618917"/>
                  </a:lnTo>
                  <a:lnTo>
                    <a:pt x="585017" y="621234"/>
                  </a:lnTo>
                  <a:lnTo>
                    <a:pt x="573297" y="621994"/>
                  </a:lnTo>
                  <a:lnTo>
                    <a:pt x="560376" y="621524"/>
                  </a:lnTo>
                  <a:lnTo>
                    <a:pt x="546315" y="620141"/>
                  </a:lnTo>
                  <a:lnTo>
                    <a:pt x="531467" y="618267"/>
                  </a:lnTo>
                  <a:lnTo>
                    <a:pt x="516355" y="616404"/>
                  </a:lnTo>
                  <a:lnTo>
                    <a:pt x="501307" y="614820"/>
                  </a:lnTo>
                  <a:lnTo>
                    <a:pt x="486613" y="613420"/>
                  </a:lnTo>
                  <a:lnTo>
                    <a:pt x="472591" y="611866"/>
                  </a:lnTo>
                  <a:lnTo>
                    <a:pt x="459347" y="609965"/>
                  </a:lnTo>
                  <a:lnTo>
                    <a:pt x="446808" y="607687"/>
                  </a:lnTo>
                  <a:lnTo>
                    <a:pt x="434841" y="605078"/>
                  </a:lnTo>
                  <a:lnTo>
                    <a:pt x="423297" y="602208"/>
                  </a:lnTo>
                  <a:lnTo>
                    <a:pt x="411899" y="599145"/>
                  </a:lnTo>
                  <a:lnTo>
                    <a:pt x="400245" y="595943"/>
                  </a:lnTo>
                  <a:lnTo>
                    <a:pt x="388139" y="592643"/>
                  </a:lnTo>
                  <a:lnTo>
                    <a:pt x="375566" y="589275"/>
                  </a:lnTo>
                  <a:lnTo>
                    <a:pt x="362593" y="585862"/>
                  </a:lnTo>
                  <a:lnTo>
                    <a:pt x="349310" y="582416"/>
                  </a:lnTo>
                  <a:lnTo>
                    <a:pt x="335797" y="578950"/>
                  </a:lnTo>
                  <a:lnTo>
                    <a:pt x="322121" y="575470"/>
                  </a:lnTo>
                  <a:lnTo>
                    <a:pt x="308328" y="571984"/>
                  </a:lnTo>
                  <a:lnTo>
                    <a:pt x="294456" y="568660"/>
                  </a:lnTo>
                  <a:lnTo>
                    <a:pt x="280532" y="565808"/>
                  </a:lnTo>
                  <a:lnTo>
                    <a:pt x="266564" y="563557"/>
                  </a:lnTo>
                  <a:lnTo>
                    <a:pt x="252403" y="561877"/>
                  </a:lnTo>
                  <a:lnTo>
                    <a:pt x="237751" y="560667"/>
                  </a:lnTo>
                  <a:lnTo>
                    <a:pt x="222486" y="559811"/>
                  </a:lnTo>
                  <a:lnTo>
                    <a:pt x="206811" y="559048"/>
                  </a:lnTo>
                  <a:lnTo>
                    <a:pt x="191136" y="557996"/>
                  </a:lnTo>
                  <a:lnTo>
                    <a:pt x="175698" y="556472"/>
                  </a:lnTo>
                  <a:lnTo>
                    <a:pt x="160398" y="554633"/>
                  </a:lnTo>
                  <a:lnTo>
                    <a:pt x="144907" y="552860"/>
                  </a:lnTo>
                  <a:lnTo>
                    <a:pt x="129049" y="551377"/>
                  </a:lnTo>
                  <a:lnTo>
                    <a:pt x="113128" y="550401"/>
                  </a:lnTo>
                  <a:lnTo>
                    <a:pt x="97812" y="550204"/>
                  </a:lnTo>
                  <a:lnTo>
                    <a:pt x="83434" y="550849"/>
                  </a:lnTo>
                  <a:lnTo>
                    <a:pt x="69869" y="552088"/>
                  </a:lnTo>
                  <a:lnTo>
                    <a:pt x="55062" y="553577"/>
                  </a:lnTo>
                  <a:lnTo>
                    <a:pt x="34361" y="555448"/>
                  </a:lnTo>
                  <a:lnTo>
                    <a:pt x="0" y="55798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452932" y="2508922"/>
            <a:ext cx="6564333" cy="2397358"/>
            <a:chOff x="1452932" y="2508922"/>
            <a:chExt cx="6564333" cy="2397358"/>
          </a:xfrm>
        </p:grpSpPr>
        <p:sp>
          <p:nvSpPr>
            <p:cNvPr id="20" name="Freeform 19"/>
            <p:cNvSpPr/>
            <p:nvPr/>
          </p:nvSpPr>
          <p:spPr>
            <a:xfrm>
              <a:off x="1812186" y="2590010"/>
              <a:ext cx="777825" cy="1116022"/>
            </a:xfrm>
            <a:custGeom>
              <a:avLst/>
              <a:gdLst/>
              <a:ahLst/>
              <a:cxnLst/>
              <a:rect l="0" t="0" r="0" b="0"/>
              <a:pathLst>
                <a:path w="777825" h="1116022">
                  <a:moveTo>
                    <a:pt x="19772" y="0"/>
                  </a:moveTo>
                  <a:lnTo>
                    <a:pt x="16972" y="8868"/>
                  </a:lnTo>
                  <a:lnTo>
                    <a:pt x="15471" y="17856"/>
                  </a:lnTo>
                  <a:lnTo>
                    <a:pt x="15160" y="27860"/>
                  </a:lnTo>
                  <a:lnTo>
                    <a:pt x="15666" y="39186"/>
                  </a:lnTo>
                  <a:lnTo>
                    <a:pt x="16485" y="52294"/>
                  </a:lnTo>
                  <a:lnTo>
                    <a:pt x="17301" y="67250"/>
                  </a:lnTo>
                  <a:lnTo>
                    <a:pt x="17985" y="83493"/>
                  </a:lnTo>
                  <a:lnTo>
                    <a:pt x="18511" y="100070"/>
                  </a:lnTo>
                  <a:lnTo>
                    <a:pt x="18897" y="116398"/>
                  </a:lnTo>
                  <a:lnTo>
                    <a:pt x="19172" y="132272"/>
                  </a:lnTo>
                  <a:lnTo>
                    <a:pt x="19364" y="147689"/>
                  </a:lnTo>
                  <a:lnTo>
                    <a:pt x="19495" y="162725"/>
                  </a:lnTo>
                  <a:lnTo>
                    <a:pt x="19586" y="177466"/>
                  </a:lnTo>
                  <a:lnTo>
                    <a:pt x="19647" y="191992"/>
                  </a:lnTo>
                  <a:lnTo>
                    <a:pt x="19679" y="206369"/>
                  </a:lnTo>
                  <a:lnTo>
                    <a:pt x="19361" y="220807"/>
                  </a:lnTo>
                  <a:lnTo>
                    <a:pt x="18083" y="235648"/>
                  </a:lnTo>
                  <a:lnTo>
                    <a:pt x="15598" y="251043"/>
                  </a:lnTo>
                  <a:lnTo>
                    <a:pt x="12301" y="266976"/>
                  </a:lnTo>
                  <a:lnTo>
                    <a:pt x="9010" y="283357"/>
                  </a:lnTo>
                  <a:lnTo>
                    <a:pt x="6209" y="300082"/>
                  </a:lnTo>
                  <a:lnTo>
                    <a:pt x="4025" y="317060"/>
                  </a:lnTo>
                  <a:lnTo>
                    <a:pt x="2411" y="334216"/>
                  </a:lnTo>
                  <a:lnTo>
                    <a:pt x="1261" y="351498"/>
                  </a:lnTo>
                  <a:lnTo>
                    <a:pt x="624" y="368865"/>
                  </a:lnTo>
                  <a:lnTo>
                    <a:pt x="714" y="386291"/>
                  </a:lnTo>
                  <a:lnTo>
                    <a:pt x="1581" y="403757"/>
                  </a:lnTo>
                  <a:lnTo>
                    <a:pt x="2974" y="421250"/>
                  </a:lnTo>
                  <a:lnTo>
                    <a:pt x="4447" y="438761"/>
                  </a:lnTo>
                  <a:lnTo>
                    <a:pt x="5732" y="456289"/>
                  </a:lnTo>
                  <a:lnTo>
                    <a:pt x="6746" y="473993"/>
                  </a:lnTo>
                  <a:lnTo>
                    <a:pt x="7501" y="492178"/>
                  </a:lnTo>
                  <a:lnTo>
                    <a:pt x="8043" y="510966"/>
                  </a:lnTo>
                  <a:lnTo>
                    <a:pt x="8425" y="530162"/>
                  </a:lnTo>
                  <a:lnTo>
                    <a:pt x="8688" y="549354"/>
                  </a:lnTo>
                  <a:lnTo>
                    <a:pt x="8869" y="568302"/>
                  </a:lnTo>
                  <a:lnTo>
                    <a:pt x="8991" y="586941"/>
                  </a:lnTo>
                  <a:lnTo>
                    <a:pt x="9074" y="605296"/>
                  </a:lnTo>
                  <a:lnTo>
                    <a:pt x="9130" y="623421"/>
                  </a:lnTo>
                  <a:lnTo>
                    <a:pt x="9168" y="641373"/>
                  </a:lnTo>
                  <a:lnTo>
                    <a:pt x="9193" y="659199"/>
                  </a:lnTo>
                  <a:lnTo>
                    <a:pt x="9210" y="676942"/>
                  </a:lnTo>
                  <a:lnTo>
                    <a:pt x="9221" y="694792"/>
                  </a:lnTo>
                  <a:lnTo>
                    <a:pt x="9228" y="713075"/>
                  </a:lnTo>
                  <a:lnTo>
                    <a:pt x="9234" y="731926"/>
                  </a:lnTo>
                  <a:lnTo>
                    <a:pt x="9237" y="750993"/>
                  </a:lnTo>
                  <a:lnTo>
                    <a:pt x="9239" y="769567"/>
                  </a:lnTo>
                  <a:lnTo>
                    <a:pt x="9241" y="787286"/>
                  </a:lnTo>
                  <a:lnTo>
                    <a:pt x="9241" y="804286"/>
                  </a:lnTo>
                  <a:lnTo>
                    <a:pt x="9242" y="821001"/>
                  </a:lnTo>
                  <a:lnTo>
                    <a:pt x="9243" y="837725"/>
                  </a:lnTo>
                  <a:lnTo>
                    <a:pt x="9243" y="854415"/>
                  </a:lnTo>
                  <a:lnTo>
                    <a:pt x="9243" y="870788"/>
                  </a:lnTo>
                  <a:lnTo>
                    <a:pt x="9239" y="886697"/>
                  </a:lnTo>
                  <a:lnTo>
                    <a:pt x="9066" y="902145"/>
                  </a:lnTo>
                  <a:lnTo>
                    <a:pt x="8418" y="917204"/>
                  </a:lnTo>
                  <a:lnTo>
                    <a:pt x="7169" y="931973"/>
                  </a:lnTo>
                  <a:lnTo>
                    <a:pt x="5516" y="946858"/>
                  </a:lnTo>
                  <a:lnTo>
                    <a:pt x="3868" y="962537"/>
                  </a:lnTo>
                  <a:lnTo>
                    <a:pt x="2466" y="979311"/>
                  </a:lnTo>
                  <a:lnTo>
                    <a:pt x="1373" y="996986"/>
                  </a:lnTo>
                  <a:lnTo>
                    <a:pt x="565" y="1015075"/>
                  </a:lnTo>
                  <a:lnTo>
                    <a:pt x="0" y="1033217"/>
                  </a:lnTo>
                  <a:lnTo>
                    <a:pt x="114" y="1050277"/>
                  </a:lnTo>
                  <a:lnTo>
                    <a:pt x="1780" y="1064370"/>
                  </a:lnTo>
                  <a:lnTo>
                    <a:pt x="5353" y="1074722"/>
                  </a:lnTo>
                  <a:lnTo>
                    <a:pt x="10872" y="1081550"/>
                  </a:lnTo>
                  <a:lnTo>
                    <a:pt x="18323" y="1085482"/>
                  </a:lnTo>
                  <a:lnTo>
                    <a:pt x="27480" y="1087207"/>
                  </a:lnTo>
                  <a:lnTo>
                    <a:pt x="37848" y="1087322"/>
                  </a:lnTo>
                  <a:lnTo>
                    <a:pt x="48783" y="1086295"/>
                  </a:lnTo>
                  <a:lnTo>
                    <a:pt x="59880" y="1084474"/>
                  </a:lnTo>
                  <a:lnTo>
                    <a:pt x="71276" y="1082106"/>
                  </a:lnTo>
                  <a:lnTo>
                    <a:pt x="83525" y="1079365"/>
                  </a:lnTo>
                  <a:lnTo>
                    <a:pt x="96885" y="1076372"/>
                  </a:lnTo>
                  <a:lnTo>
                    <a:pt x="111469" y="1073209"/>
                  </a:lnTo>
                  <a:lnTo>
                    <a:pt x="127402" y="1069931"/>
                  </a:lnTo>
                  <a:lnTo>
                    <a:pt x="144601" y="1066581"/>
                  </a:lnTo>
                  <a:lnTo>
                    <a:pt x="162524" y="1063348"/>
                  </a:lnTo>
                  <a:lnTo>
                    <a:pt x="180314" y="1060555"/>
                  </a:lnTo>
                  <a:lnTo>
                    <a:pt x="197496" y="1058345"/>
                  </a:lnTo>
                  <a:lnTo>
                    <a:pt x="213963" y="1056693"/>
                  </a:lnTo>
                  <a:lnTo>
                    <a:pt x="229787" y="1055500"/>
                  </a:lnTo>
                  <a:lnTo>
                    <a:pt x="245094" y="1054665"/>
                  </a:lnTo>
                  <a:lnTo>
                    <a:pt x="259850" y="1054256"/>
                  </a:lnTo>
                  <a:lnTo>
                    <a:pt x="273853" y="1054505"/>
                  </a:lnTo>
                  <a:lnTo>
                    <a:pt x="287062" y="1055482"/>
                  </a:lnTo>
                  <a:lnTo>
                    <a:pt x="299731" y="1056951"/>
                  </a:lnTo>
                  <a:lnTo>
                    <a:pt x="312313" y="1058476"/>
                  </a:lnTo>
                  <a:lnTo>
                    <a:pt x="325078" y="1059796"/>
                  </a:lnTo>
                  <a:lnTo>
                    <a:pt x="338109" y="1060833"/>
                  </a:lnTo>
                  <a:lnTo>
                    <a:pt x="351398" y="1061603"/>
                  </a:lnTo>
                  <a:lnTo>
                    <a:pt x="364897" y="1062161"/>
                  </a:lnTo>
                  <a:lnTo>
                    <a:pt x="378556" y="1062722"/>
                  </a:lnTo>
                  <a:lnTo>
                    <a:pt x="392331" y="1063639"/>
                  </a:lnTo>
                  <a:lnTo>
                    <a:pt x="406194" y="1065076"/>
                  </a:lnTo>
                  <a:lnTo>
                    <a:pt x="420283" y="1067026"/>
                  </a:lnTo>
                  <a:lnTo>
                    <a:pt x="434887" y="1069407"/>
                  </a:lnTo>
                  <a:lnTo>
                    <a:pt x="450118" y="1072116"/>
                  </a:lnTo>
                  <a:lnTo>
                    <a:pt x="465771" y="1074899"/>
                  </a:lnTo>
                  <a:lnTo>
                    <a:pt x="481433" y="1077381"/>
                  </a:lnTo>
                  <a:lnTo>
                    <a:pt x="496852" y="1079383"/>
                  </a:lnTo>
                  <a:lnTo>
                    <a:pt x="511799" y="1081065"/>
                  </a:lnTo>
                  <a:lnTo>
                    <a:pt x="525989" y="1082808"/>
                  </a:lnTo>
                  <a:lnTo>
                    <a:pt x="539352" y="1084831"/>
                  </a:lnTo>
                  <a:lnTo>
                    <a:pt x="552138" y="1087022"/>
                  </a:lnTo>
                  <a:lnTo>
                    <a:pt x="564806" y="1089040"/>
                  </a:lnTo>
                  <a:lnTo>
                    <a:pt x="577626" y="1090699"/>
                  </a:lnTo>
                  <a:lnTo>
                    <a:pt x="590527" y="1092135"/>
                  </a:lnTo>
                  <a:lnTo>
                    <a:pt x="603196" y="1093706"/>
                  </a:lnTo>
                  <a:lnTo>
                    <a:pt x="615475" y="1095610"/>
                  </a:lnTo>
                  <a:lnTo>
                    <a:pt x="627840" y="1097720"/>
                  </a:lnTo>
                  <a:lnTo>
                    <a:pt x="641273" y="1099683"/>
                  </a:lnTo>
                  <a:lnTo>
                    <a:pt x="656237" y="1101304"/>
                  </a:lnTo>
                  <a:lnTo>
                    <a:pt x="672542" y="1102714"/>
                  </a:lnTo>
                  <a:lnTo>
                    <a:pt x="689637" y="1104269"/>
                  </a:lnTo>
                  <a:lnTo>
                    <a:pt x="707079" y="1106162"/>
                  </a:lnTo>
                  <a:lnTo>
                    <a:pt x="723885" y="1108273"/>
                  </a:lnTo>
                  <a:lnTo>
                    <a:pt x="740115" y="1110458"/>
                  </a:lnTo>
                  <a:lnTo>
                    <a:pt x="757188" y="1112913"/>
                  </a:lnTo>
                  <a:lnTo>
                    <a:pt x="777824" y="111602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9969" y="3184900"/>
              <a:ext cx="429026" cy="321090"/>
            </a:xfrm>
            <a:custGeom>
              <a:avLst/>
              <a:gdLst/>
              <a:ahLst/>
              <a:cxnLst/>
              <a:rect l="0" t="0" r="0" b="0"/>
              <a:pathLst>
                <a:path w="429026" h="321090">
                  <a:moveTo>
                    <a:pt x="281626" y="121048"/>
                  </a:moveTo>
                  <a:lnTo>
                    <a:pt x="275759" y="112179"/>
                  </a:lnTo>
                  <a:lnTo>
                    <a:pt x="270195" y="103192"/>
                  </a:lnTo>
                  <a:lnTo>
                    <a:pt x="264391" y="93206"/>
                  </a:lnTo>
                  <a:lnTo>
                    <a:pt x="258137" y="82571"/>
                  </a:lnTo>
                  <a:lnTo>
                    <a:pt x="251159" y="72057"/>
                  </a:lnTo>
                  <a:lnTo>
                    <a:pt x="243382" y="62105"/>
                  </a:lnTo>
                  <a:lnTo>
                    <a:pt x="235054" y="52818"/>
                  </a:lnTo>
                  <a:lnTo>
                    <a:pt x="226623" y="44130"/>
                  </a:lnTo>
                  <a:lnTo>
                    <a:pt x="218358" y="35925"/>
                  </a:lnTo>
                  <a:lnTo>
                    <a:pt x="210183" y="28246"/>
                  </a:lnTo>
                  <a:lnTo>
                    <a:pt x="201781" y="21302"/>
                  </a:lnTo>
                  <a:lnTo>
                    <a:pt x="192976" y="15149"/>
                  </a:lnTo>
                  <a:lnTo>
                    <a:pt x="183587" y="9862"/>
                  </a:lnTo>
                  <a:lnTo>
                    <a:pt x="173366" y="5608"/>
                  </a:lnTo>
                  <a:lnTo>
                    <a:pt x="162266" y="2387"/>
                  </a:lnTo>
                  <a:lnTo>
                    <a:pt x="150557" y="376"/>
                  </a:lnTo>
                  <a:lnTo>
                    <a:pt x="138704" y="0"/>
                  </a:lnTo>
                  <a:lnTo>
                    <a:pt x="126989" y="1341"/>
                  </a:lnTo>
                  <a:lnTo>
                    <a:pt x="115344" y="4191"/>
                  </a:lnTo>
                  <a:lnTo>
                    <a:pt x="103460" y="8237"/>
                  </a:lnTo>
                  <a:lnTo>
                    <a:pt x="91178" y="13178"/>
                  </a:lnTo>
                  <a:lnTo>
                    <a:pt x="78810" y="18765"/>
                  </a:lnTo>
                  <a:lnTo>
                    <a:pt x="67033" y="24806"/>
                  </a:lnTo>
                  <a:lnTo>
                    <a:pt x="56184" y="31166"/>
                  </a:lnTo>
                  <a:lnTo>
                    <a:pt x="46272" y="37910"/>
                  </a:lnTo>
                  <a:lnTo>
                    <a:pt x="37153" y="45275"/>
                  </a:lnTo>
                  <a:lnTo>
                    <a:pt x="28659" y="53350"/>
                  </a:lnTo>
                  <a:lnTo>
                    <a:pt x="20954" y="62232"/>
                  </a:lnTo>
                  <a:lnTo>
                    <a:pt x="14523" y="72105"/>
                  </a:lnTo>
                  <a:lnTo>
                    <a:pt x="9528" y="82973"/>
                  </a:lnTo>
                  <a:lnTo>
                    <a:pt x="5834" y="94695"/>
                  </a:lnTo>
                  <a:lnTo>
                    <a:pt x="3188" y="107088"/>
                  </a:lnTo>
                  <a:lnTo>
                    <a:pt x="1337" y="119979"/>
                  </a:lnTo>
                  <a:lnTo>
                    <a:pt x="228" y="133227"/>
                  </a:lnTo>
                  <a:lnTo>
                    <a:pt x="0" y="146727"/>
                  </a:lnTo>
                  <a:lnTo>
                    <a:pt x="658" y="160395"/>
                  </a:lnTo>
                  <a:lnTo>
                    <a:pt x="2081" y="174014"/>
                  </a:lnTo>
                  <a:lnTo>
                    <a:pt x="4107" y="187238"/>
                  </a:lnTo>
                  <a:lnTo>
                    <a:pt x="6586" y="199912"/>
                  </a:lnTo>
                  <a:lnTo>
                    <a:pt x="9555" y="212050"/>
                  </a:lnTo>
                  <a:lnTo>
                    <a:pt x="13227" y="223741"/>
                  </a:lnTo>
                  <a:lnTo>
                    <a:pt x="17664" y="235090"/>
                  </a:lnTo>
                  <a:lnTo>
                    <a:pt x="22949" y="246188"/>
                  </a:lnTo>
                  <a:lnTo>
                    <a:pt x="29254" y="257106"/>
                  </a:lnTo>
                  <a:lnTo>
                    <a:pt x="36572" y="267891"/>
                  </a:lnTo>
                  <a:lnTo>
                    <a:pt x="44758" y="278253"/>
                  </a:lnTo>
                  <a:lnTo>
                    <a:pt x="53624" y="287606"/>
                  </a:lnTo>
                  <a:lnTo>
                    <a:pt x="63002" y="295701"/>
                  </a:lnTo>
                  <a:lnTo>
                    <a:pt x="73079" y="302287"/>
                  </a:lnTo>
                  <a:lnTo>
                    <a:pt x="84360" y="306963"/>
                  </a:lnTo>
                  <a:lnTo>
                    <a:pt x="97013" y="309692"/>
                  </a:lnTo>
                  <a:lnTo>
                    <a:pt x="110425" y="310576"/>
                  </a:lnTo>
                  <a:lnTo>
                    <a:pt x="123434" y="309666"/>
                  </a:lnTo>
                  <a:lnTo>
                    <a:pt x="135403" y="307168"/>
                  </a:lnTo>
                  <a:lnTo>
                    <a:pt x="146216" y="303392"/>
                  </a:lnTo>
                  <a:lnTo>
                    <a:pt x="156013" y="298651"/>
                  </a:lnTo>
                  <a:lnTo>
                    <a:pt x="165009" y="293198"/>
                  </a:lnTo>
                  <a:lnTo>
                    <a:pt x="173406" y="286911"/>
                  </a:lnTo>
                  <a:lnTo>
                    <a:pt x="181375" y="279328"/>
                  </a:lnTo>
                  <a:lnTo>
                    <a:pt x="189041" y="270298"/>
                  </a:lnTo>
                  <a:lnTo>
                    <a:pt x="196499" y="259961"/>
                  </a:lnTo>
                  <a:lnTo>
                    <a:pt x="203814" y="248573"/>
                  </a:lnTo>
                  <a:lnTo>
                    <a:pt x="211028" y="236392"/>
                  </a:lnTo>
                  <a:lnTo>
                    <a:pt x="218008" y="223637"/>
                  </a:lnTo>
                  <a:lnTo>
                    <a:pt x="224468" y="210476"/>
                  </a:lnTo>
                  <a:lnTo>
                    <a:pt x="230290" y="197034"/>
                  </a:lnTo>
                  <a:lnTo>
                    <a:pt x="235350" y="183398"/>
                  </a:lnTo>
                  <a:lnTo>
                    <a:pt x="239451" y="169631"/>
                  </a:lnTo>
                  <a:lnTo>
                    <a:pt x="242579" y="155775"/>
                  </a:lnTo>
                  <a:lnTo>
                    <a:pt x="244866" y="141859"/>
                  </a:lnTo>
                  <a:lnTo>
                    <a:pt x="246492" y="127903"/>
                  </a:lnTo>
                  <a:lnTo>
                    <a:pt x="247627" y="114006"/>
                  </a:lnTo>
                  <a:lnTo>
                    <a:pt x="248459" y="103245"/>
                  </a:lnTo>
                  <a:lnTo>
                    <a:pt x="249415" y="99824"/>
                  </a:lnTo>
                  <a:lnTo>
                    <a:pt x="251106" y="103132"/>
                  </a:lnTo>
                  <a:lnTo>
                    <a:pt x="253853" y="111252"/>
                  </a:lnTo>
                  <a:lnTo>
                    <a:pt x="257815" y="122427"/>
                  </a:lnTo>
                  <a:lnTo>
                    <a:pt x="263138" y="135243"/>
                  </a:lnTo>
                  <a:lnTo>
                    <a:pt x="269743" y="148837"/>
                  </a:lnTo>
                  <a:lnTo>
                    <a:pt x="277090" y="162604"/>
                  </a:lnTo>
                  <a:lnTo>
                    <a:pt x="284317" y="176025"/>
                  </a:lnTo>
                  <a:lnTo>
                    <a:pt x="290951" y="188875"/>
                  </a:lnTo>
                  <a:lnTo>
                    <a:pt x="297045" y="200984"/>
                  </a:lnTo>
                  <a:lnTo>
                    <a:pt x="302978" y="212136"/>
                  </a:lnTo>
                  <a:lnTo>
                    <a:pt x="309011" y="222314"/>
                  </a:lnTo>
                  <a:lnTo>
                    <a:pt x="315404" y="231813"/>
                  </a:lnTo>
                  <a:lnTo>
                    <a:pt x="322469" y="241122"/>
                  </a:lnTo>
                  <a:lnTo>
                    <a:pt x="330309" y="250535"/>
                  </a:lnTo>
                  <a:lnTo>
                    <a:pt x="339018" y="259995"/>
                  </a:lnTo>
                  <a:lnTo>
                    <a:pt x="348768" y="269200"/>
                  </a:lnTo>
                  <a:lnTo>
                    <a:pt x="359540" y="277982"/>
                  </a:lnTo>
                  <a:lnTo>
                    <a:pt x="370959" y="286223"/>
                  </a:lnTo>
                  <a:lnTo>
                    <a:pt x="383714" y="294696"/>
                  </a:lnTo>
                  <a:lnTo>
                    <a:pt x="401162" y="305259"/>
                  </a:lnTo>
                  <a:lnTo>
                    <a:pt x="429025" y="321089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74279" y="3011150"/>
              <a:ext cx="231628" cy="422292"/>
            </a:xfrm>
            <a:custGeom>
              <a:avLst/>
              <a:gdLst/>
              <a:ahLst/>
              <a:cxnLst/>
              <a:rect l="0" t="0" r="0" b="0"/>
              <a:pathLst>
                <a:path w="231628" h="422292">
                  <a:moveTo>
                    <a:pt x="0" y="242155"/>
                  </a:moveTo>
                  <a:lnTo>
                    <a:pt x="68" y="253957"/>
                  </a:lnTo>
                  <a:lnTo>
                    <a:pt x="708" y="265726"/>
                  </a:lnTo>
                  <a:lnTo>
                    <a:pt x="2004" y="278622"/>
                  </a:lnTo>
                  <a:lnTo>
                    <a:pt x="3864" y="292643"/>
                  </a:lnTo>
                  <a:lnTo>
                    <a:pt x="6181" y="307619"/>
                  </a:lnTo>
                  <a:lnTo>
                    <a:pt x="8847" y="323332"/>
                  </a:lnTo>
                  <a:lnTo>
                    <a:pt x="11771" y="339262"/>
                  </a:lnTo>
                  <a:lnTo>
                    <a:pt x="14878" y="354638"/>
                  </a:lnTo>
                  <a:lnTo>
                    <a:pt x="18113" y="369087"/>
                  </a:lnTo>
                  <a:lnTo>
                    <a:pt x="21437" y="382751"/>
                  </a:lnTo>
                  <a:lnTo>
                    <a:pt x="24821" y="396081"/>
                  </a:lnTo>
                  <a:lnTo>
                    <a:pt x="28230" y="409298"/>
                  </a:lnTo>
                  <a:lnTo>
                    <a:pt x="31071" y="419423"/>
                  </a:lnTo>
                  <a:lnTo>
                    <a:pt x="32427" y="422291"/>
                  </a:lnTo>
                  <a:lnTo>
                    <a:pt x="32250" y="418604"/>
                  </a:lnTo>
                  <a:lnTo>
                    <a:pt x="30937" y="410239"/>
                  </a:lnTo>
                  <a:lnTo>
                    <a:pt x="29030" y="398578"/>
                  </a:lnTo>
                  <a:lnTo>
                    <a:pt x="27102" y="384379"/>
                  </a:lnTo>
                  <a:lnTo>
                    <a:pt x="25452" y="368235"/>
                  </a:lnTo>
                  <a:lnTo>
                    <a:pt x="23997" y="351131"/>
                  </a:lnTo>
                  <a:lnTo>
                    <a:pt x="22401" y="334393"/>
                  </a:lnTo>
                  <a:lnTo>
                    <a:pt x="20470" y="318711"/>
                  </a:lnTo>
                  <a:lnTo>
                    <a:pt x="18169" y="303889"/>
                  </a:lnTo>
                  <a:lnTo>
                    <a:pt x="15545" y="289171"/>
                  </a:lnTo>
                  <a:lnTo>
                    <a:pt x="12669" y="274077"/>
                  </a:lnTo>
                  <a:lnTo>
                    <a:pt x="9772" y="258462"/>
                  </a:lnTo>
                  <a:lnTo>
                    <a:pt x="7213" y="242351"/>
                  </a:lnTo>
                  <a:lnTo>
                    <a:pt x="5167" y="225840"/>
                  </a:lnTo>
                  <a:lnTo>
                    <a:pt x="3796" y="209191"/>
                  </a:lnTo>
                  <a:lnTo>
                    <a:pt x="3326" y="192793"/>
                  </a:lnTo>
                  <a:lnTo>
                    <a:pt x="3793" y="176846"/>
                  </a:lnTo>
                  <a:lnTo>
                    <a:pt x="5243" y="161530"/>
                  </a:lnTo>
                  <a:lnTo>
                    <a:pt x="7811" y="147085"/>
                  </a:lnTo>
                  <a:lnTo>
                    <a:pt x="11465" y="133557"/>
                  </a:lnTo>
                  <a:lnTo>
                    <a:pt x="16035" y="120998"/>
                  </a:lnTo>
                  <a:lnTo>
                    <a:pt x="21319" y="109547"/>
                  </a:lnTo>
                  <a:lnTo>
                    <a:pt x="27139" y="99175"/>
                  </a:lnTo>
                  <a:lnTo>
                    <a:pt x="33674" y="89717"/>
                  </a:lnTo>
                  <a:lnTo>
                    <a:pt x="41424" y="80968"/>
                  </a:lnTo>
                  <a:lnTo>
                    <a:pt x="50570" y="72750"/>
                  </a:lnTo>
                  <a:lnTo>
                    <a:pt x="61155" y="65077"/>
                  </a:lnTo>
                  <a:lnTo>
                    <a:pt x="73242" y="58142"/>
                  </a:lnTo>
                  <a:lnTo>
                    <a:pt x="86705" y="51989"/>
                  </a:lnTo>
                  <a:lnTo>
                    <a:pt x="101135" y="46365"/>
                  </a:lnTo>
                  <a:lnTo>
                    <a:pt x="115959" y="40821"/>
                  </a:lnTo>
                  <a:lnTo>
                    <a:pt x="130809" y="35093"/>
                  </a:lnTo>
                  <a:lnTo>
                    <a:pt x="145371" y="29262"/>
                  </a:lnTo>
                  <a:lnTo>
                    <a:pt x="159303" y="23647"/>
                  </a:lnTo>
                  <a:lnTo>
                    <a:pt x="172477" y="18429"/>
                  </a:lnTo>
                  <a:lnTo>
                    <a:pt x="184699" y="13775"/>
                  </a:lnTo>
                  <a:lnTo>
                    <a:pt x="196904" y="9458"/>
                  </a:lnTo>
                  <a:lnTo>
                    <a:pt x="211282" y="5101"/>
                  </a:lnTo>
                  <a:lnTo>
                    <a:pt x="231627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0621" y="3097165"/>
              <a:ext cx="418406" cy="777323"/>
            </a:xfrm>
            <a:custGeom>
              <a:avLst/>
              <a:gdLst/>
              <a:ahLst/>
              <a:cxnLst/>
              <a:rect l="0" t="0" r="0" b="0"/>
              <a:pathLst>
                <a:path w="418406" h="777323">
                  <a:moveTo>
                    <a:pt x="336912" y="208783"/>
                  </a:moveTo>
                  <a:lnTo>
                    <a:pt x="342713" y="199982"/>
                  </a:lnTo>
                  <a:lnTo>
                    <a:pt x="347637" y="191635"/>
                  </a:lnTo>
                  <a:lnTo>
                    <a:pt x="352135" y="182927"/>
                  </a:lnTo>
                  <a:lnTo>
                    <a:pt x="356183" y="173460"/>
                  </a:lnTo>
                  <a:lnTo>
                    <a:pt x="359548" y="162669"/>
                  </a:lnTo>
                  <a:lnTo>
                    <a:pt x="362147" y="150379"/>
                  </a:lnTo>
                  <a:lnTo>
                    <a:pt x="363729" y="137060"/>
                  </a:lnTo>
                  <a:lnTo>
                    <a:pt x="363811" y="123590"/>
                  </a:lnTo>
                  <a:lnTo>
                    <a:pt x="362270" y="110498"/>
                  </a:lnTo>
                  <a:lnTo>
                    <a:pt x="359287" y="97948"/>
                  </a:lnTo>
                  <a:lnTo>
                    <a:pt x="355150" y="85915"/>
                  </a:lnTo>
                  <a:lnTo>
                    <a:pt x="350143" y="74309"/>
                  </a:lnTo>
                  <a:lnTo>
                    <a:pt x="344343" y="63194"/>
                  </a:lnTo>
                  <a:lnTo>
                    <a:pt x="337627" y="52788"/>
                  </a:lnTo>
                  <a:lnTo>
                    <a:pt x="330000" y="43153"/>
                  </a:lnTo>
                  <a:lnTo>
                    <a:pt x="321591" y="34205"/>
                  </a:lnTo>
                  <a:lnTo>
                    <a:pt x="312569" y="25808"/>
                  </a:lnTo>
                  <a:lnTo>
                    <a:pt x="303091" y="17838"/>
                  </a:lnTo>
                  <a:lnTo>
                    <a:pt x="293286" y="10671"/>
                  </a:lnTo>
                  <a:lnTo>
                    <a:pt x="283251" y="5142"/>
                  </a:lnTo>
                  <a:lnTo>
                    <a:pt x="273061" y="1578"/>
                  </a:lnTo>
                  <a:lnTo>
                    <a:pt x="262931" y="0"/>
                  </a:lnTo>
                  <a:lnTo>
                    <a:pt x="253203" y="379"/>
                  </a:lnTo>
                  <a:lnTo>
                    <a:pt x="244029" y="2487"/>
                  </a:lnTo>
                  <a:lnTo>
                    <a:pt x="235395" y="5985"/>
                  </a:lnTo>
                  <a:lnTo>
                    <a:pt x="227208" y="10534"/>
                  </a:lnTo>
                  <a:lnTo>
                    <a:pt x="219371" y="15850"/>
                  </a:lnTo>
                  <a:lnTo>
                    <a:pt x="211954" y="21873"/>
                  </a:lnTo>
                  <a:lnTo>
                    <a:pt x="205192" y="28746"/>
                  </a:lnTo>
                  <a:lnTo>
                    <a:pt x="199160" y="36486"/>
                  </a:lnTo>
                  <a:lnTo>
                    <a:pt x="193786" y="45142"/>
                  </a:lnTo>
                  <a:lnTo>
                    <a:pt x="188942" y="54863"/>
                  </a:lnTo>
                  <a:lnTo>
                    <a:pt x="184502" y="65633"/>
                  </a:lnTo>
                  <a:lnTo>
                    <a:pt x="180520" y="77460"/>
                  </a:lnTo>
                  <a:lnTo>
                    <a:pt x="177217" y="90456"/>
                  </a:lnTo>
                  <a:lnTo>
                    <a:pt x="174665" y="104569"/>
                  </a:lnTo>
                  <a:lnTo>
                    <a:pt x="172951" y="119623"/>
                  </a:lnTo>
                  <a:lnTo>
                    <a:pt x="172250" y="135406"/>
                  </a:lnTo>
                  <a:lnTo>
                    <a:pt x="172558" y="151721"/>
                  </a:lnTo>
                  <a:lnTo>
                    <a:pt x="173732" y="168251"/>
                  </a:lnTo>
                  <a:lnTo>
                    <a:pt x="175582" y="184576"/>
                  </a:lnTo>
                  <a:lnTo>
                    <a:pt x="177940" y="200472"/>
                  </a:lnTo>
                  <a:lnTo>
                    <a:pt x="180826" y="215586"/>
                  </a:lnTo>
                  <a:lnTo>
                    <a:pt x="184441" y="229364"/>
                  </a:lnTo>
                  <a:lnTo>
                    <a:pt x="188841" y="241630"/>
                  </a:lnTo>
                  <a:lnTo>
                    <a:pt x="194100" y="252529"/>
                  </a:lnTo>
                  <a:lnTo>
                    <a:pt x="200388" y="262326"/>
                  </a:lnTo>
                  <a:lnTo>
                    <a:pt x="207699" y="271283"/>
                  </a:lnTo>
                  <a:lnTo>
                    <a:pt x="216050" y="279301"/>
                  </a:lnTo>
                  <a:lnTo>
                    <a:pt x="225559" y="285943"/>
                  </a:lnTo>
                  <a:lnTo>
                    <a:pt x="236169" y="291066"/>
                  </a:lnTo>
                  <a:lnTo>
                    <a:pt x="247378" y="294338"/>
                  </a:lnTo>
                  <a:lnTo>
                    <a:pt x="258361" y="295103"/>
                  </a:lnTo>
                  <a:lnTo>
                    <a:pt x="268674" y="293241"/>
                  </a:lnTo>
                  <a:lnTo>
                    <a:pt x="278392" y="289074"/>
                  </a:lnTo>
                  <a:lnTo>
                    <a:pt x="287913" y="283080"/>
                  </a:lnTo>
                  <a:lnTo>
                    <a:pt x="297495" y="275716"/>
                  </a:lnTo>
                  <a:lnTo>
                    <a:pt x="306915" y="267199"/>
                  </a:lnTo>
                  <a:lnTo>
                    <a:pt x="315568" y="257513"/>
                  </a:lnTo>
                  <a:lnTo>
                    <a:pt x="323174" y="246749"/>
                  </a:lnTo>
                  <a:lnTo>
                    <a:pt x="329926" y="235250"/>
                  </a:lnTo>
                  <a:lnTo>
                    <a:pt x="336304" y="223533"/>
                  </a:lnTo>
                  <a:lnTo>
                    <a:pt x="342626" y="211906"/>
                  </a:lnTo>
                  <a:lnTo>
                    <a:pt x="348873" y="200319"/>
                  </a:lnTo>
                  <a:lnTo>
                    <a:pt x="354776" y="188472"/>
                  </a:lnTo>
                  <a:lnTo>
                    <a:pt x="360203" y="176294"/>
                  </a:lnTo>
                  <a:lnTo>
                    <a:pt x="365437" y="166928"/>
                  </a:lnTo>
                  <a:lnTo>
                    <a:pt x="370368" y="164793"/>
                  </a:lnTo>
                  <a:lnTo>
                    <a:pt x="374367" y="169491"/>
                  </a:lnTo>
                  <a:lnTo>
                    <a:pt x="377722" y="179325"/>
                  </a:lnTo>
                  <a:lnTo>
                    <a:pt x="380828" y="192939"/>
                  </a:lnTo>
                  <a:lnTo>
                    <a:pt x="383904" y="209509"/>
                  </a:lnTo>
                  <a:lnTo>
                    <a:pt x="387036" y="228355"/>
                  </a:lnTo>
                  <a:lnTo>
                    <a:pt x="390082" y="248405"/>
                  </a:lnTo>
                  <a:lnTo>
                    <a:pt x="392728" y="268265"/>
                  </a:lnTo>
                  <a:lnTo>
                    <a:pt x="394836" y="287187"/>
                  </a:lnTo>
                  <a:lnTo>
                    <a:pt x="396585" y="305167"/>
                  </a:lnTo>
                  <a:lnTo>
                    <a:pt x="398372" y="322625"/>
                  </a:lnTo>
                  <a:lnTo>
                    <a:pt x="400424" y="339888"/>
                  </a:lnTo>
                  <a:lnTo>
                    <a:pt x="402634" y="356960"/>
                  </a:lnTo>
                  <a:lnTo>
                    <a:pt x="404664" y="373599"/>
                  </a:lnTo>
                  <a:lnTo>
                    <a:pt x="406326" y="389695"/>
                  </a:lnTo>
                  <a:lnTo>
                    <a:pt x="407595" y="405439"/>
                  </a:lnTo>
                  <a:lnTo>
                    <a:pt x="408522" y="421232"/>
                  </a:lnTo>
                  <a:lnTo>
                    <a:pt x="409184" y="437297"/>
                  </a:lnTo>
                  <a:lnTo>
                    <a:pt x="409815" y="453527"/>
                  </a:lnTo>
                  <a:lnTo>
                    <a:pt x="410778" y="469583"/>
                  </a:lnTo>
                  <a:lnTo>
                    <a:pt x="412242" y="485275"/>
                  </a:lnTo>
                  <a:lnTo>
                    <a:pt x="414041" y="500576"/>
                  </a:lnTo>
                  <a:lnTo>
                    <a:pt x="415787" y="515536"/>
                  </a:lnTo>
                  <a:lnTo>
                    <a:pt x="417251" y="530229"/>
                  </a:lnTo>
                  <a:lnTo>
                    <a:pt x="418216" y="544724"/>
                  </a:lnTo>
                  <a:lnTo>
                    <a:pt x="418405" y="559076"/>
                  </a:lnTo>
                  <a:lnTo>
                    <a:pt x="417750" y="573333"/>
                  </a:lnTo>
                  <a:lnTo>
                    <a:pt x="416343" y="587689"/>
                  </a:lnTo>
                  <a:lnTo>
                    <a:pt x="414334" y="602473"/>
                  </a:lnTo>
                  <a:lnTo>
                    <a:pt x="411871" y="617817"/>
                  </a:lnTo>
                  <a:lnTo>
                    <a:pt x="408913" y="633206"/>
                  </a:lnTo>
                  <a:lnTo>
                    <a:pt x="405251" y="647626"/>
                  </a:lnTo>
                  <a:lnTo>
                    <a:pt x="400815" y="660579"/>
                  </a:lnTo>
                  <a:lnTo>
                    <a:pt x="395362" y="672073"/>
                  </a:lnTo>
                  <a:lnTo>
                    <a:pt x="388412" y="682334"/>
                  </a:lnTo>
                  <a:lnTo>
                    <a:pt x="379838" y="691635"/>
                  </a:lnTo>
                  <a:lnTo>
                    <a:pt x="369655" y="699899"/>
                  </a:lnTo>
                  <a:lnTo>
                    <a:pt x="357846" y="706714"/>
                  </a:lnTo>
                  <a:lnTo>
                    <a:pt x="344563" y="711970"/>
                  </a:lnTo>
                  <a:lnTo>
                    <a:pt x="329915" y="715841"/>
                  </a:lnTo>
                  <a:lnTo>
                    <a:pt x="313882" y="718606"/>
                  </a:lnTo>
                  <a:lnTo>
                    <a:pt x="296588" y="720542"/>
                  </a:lnTo>
                  <a:lnTo>
                    <a:pt x="278587" y="721877"/>
                  </a:lnTo>
                  <a:lnTo>
                    <a:pt x="260738" y="722789"/>
                  </a:lnTo>
                  <a:lnTo>
                    <a:pt x="243517" y="723413"/>
                  </a:lnTo>
                  <a:lnTo>
                    <a:pt x="227193" y="724004"/>
                  </a:lnTo>
                  <a:lnTo>
                    <a:pt x="211996" y="724934"/>
                  </a:lnTo>
                  <a:lnTo>
                    <a:pt x="197909" y="726376"/>
                  </a:lnTo>
                  <a:lnTo>
                    <a:pt x="184278" y="728328"/>
                  </a:lnTo>
                  <a:lnTo>
                    <a:pt x="169971" y="730710"/>
                  </a:lnTo>
                  <a:lnTo>
                    <a:pt x="154419" y="733422"/>
                  </a:lnTo>
                  <a:lnTo>
                    <a:pt x="138054" y="736379"/>
                  </a:lnTo>
                  <a:lnTo>
                    <a:pt x="121982" y="739508"/>
                  </a:lnTo>
                  <a:lnTo>
                    <a:pt x="106834" y="742764"/>
                  </a:lnTo>
                  <a:lnTo>
                    <a:pt x="92581" y="746272"/>
                  </a:lnTo>
                  <a:lnTo>
                    <a:pt x="78796" y="750311"/>
                  </a:lnTo>
                  <a:lnTo>
                    <a:pt x="65170" y="754985"/>
                  </a:lnTo>
                  <a:lnTo>
                    <a:pt x="51961" y="759942"/>
                  </a:lnTo>
                  <a:lnTo>
                    <a:pt x="38521" y="764952"/>
                  </a:lnTo>
                  <a:lnTo>
                    <a:pt x="22546" y="770457"/>
                  </a:lnTo>
                  <a:lnTo>
                    <a:pt x="0" y="777322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98049" y="3049094"/>
              <a:ext cx="250462" cy="314170"/>
            </a:xfrm>
            <a:custGeom>
              <a:avLst/>
              <a:gdLst/>
              <a:ahLst/>
              <a:cxnLst/>
              <a:rect l="0" t="0" r="0" b="0"/>
              <a:pathLst>
                <a:path w="250462" h="314170">
                  <a:moveTo>
                    <a:pt x="7940" y="162097"/>
                  </a:moveTo>
                  <a:lnTo>
                    <a:pt x="16741" y="165031"/>
                  </a:lnTo>
                  <a:lnTo>
                    <a:pt x="25088" y="167813"/>
                  </a:lnTo>
                  <a:lnTo>
                    <a:pt x="33787" y="170713"/>
                  </a:lnTo>
                  <a:lnTo>
                    <a:pt x="42908" y="173753"/>
                  </a:lnTo>
                  <a:lnTo>
                    <a:pt x="52403" y="176918"/>
                  </a:lnTo>
                  <a:lnTo>
                    <a:pt x="62204" y="180173"/>
                  </a:lnTo>
                  <a:lnTo>
                    <a:pt x="72564" y="183166"/>
                  </a:lnTo>
                  <a:lnTo>
                    <a:pt x="84034" y="185260"/>
                  </a:lnTo>
                  <a:lnTo>
                    <a:pt x="96823" y="186187"/>
                  </a:lnTo>
                  <a:lnTo>
                    <a:pt x="110665" y="186164"/>
                  </a:lnTo>
                  <a:lnTo>
                    <a:pt x="125027" y="185691"/>
                  </a:lnTo>
                  <a:lnTo>
                    <a:pt x="139531" y="185108"/>
                  </a:lnTo>
                  <a:lnTo>
                    <a:pt x="153675" y="184244"/>
                  </a:lnTo>
                  <a:lnTo>
                    <a:pt x="166785" y="182533"/>
                  </a:lnTo>
                  <a:lnTo>
                    <a:pt x="178602" y="179721"/>
                  </a:lnTo>
                  <a:lnTo>
                    <a:pt x="189365" y="176019"/>
                  </a:lnTo>
                  <a:lnTo>
                    <a:pt x="199602" y="171917"/>
                  </a:lnTo>
                  <a:lnTo>
                    <a:pt x="209673" y="167740"/>
                  </a:lnTo>
                  <a:lnTo>
                    <a:pt x="219422" y="163309"/>
                  </a:lnTo>
                  <a:lnTo>
                    <a:pt x="228298" y="158049"/>
                  </a:lnTo>
                  <a:lnTo>
                    <a:pt x="236040" y="151691"/>
                  </a:lnTo>
                  <a:lnTo>
                    <a:pt x="242375" y="144116"/>
                  </a:lnTo>
                  <a:lnTo>
                    <a:pt x="246874" y="135196"/>
                  </a:lnTo>
                  <a:lnTo>
                    <a:pt x="249487" y="125008"/>
                  </a:lnTo>
                  <a:lnTo>
                    <a:pt x="250461" y="113929"/>
                  </a:lnTo>
                  <a:lnTo>
                    <a:pt x="250142" y="102508"/>
                  </a:lnTo>
                  <a:lnTo>
                    <a:pt x="248850" y="91090"/>
                  </a:lnTo>
                  <a:lnTo>
                    <a:pt x="246529" y="79817"/>
                  </a:lnTo>
                  <a:lnTo>
                    <a:pt x="242770" y="68715"/>
                  </a:lnTo>
                  <a:lnTo>
                    <a:pt x="237469" y="57770"/>
                  </a:lnTo>
                  <a:lnTo>
                    <a:pt x="230960" y="47115"/>
                  </a:lnTo>
                  <a:lnTo>
                    <a:pt x="223828" y="37026"/>
                  </a:lnTo>
                  <a:lnTo>
                    <a:pt x="216463" y="27616"/>
                  </a:lnTo>
                  <a:lnTo>
                    <a:pt x="208568" y="19160"/>
                  </a:lnTo>
                  <a:lnTo>
                    <a:pt x="199299" y="12159"/>
                  </a:lnTo>
                  <a:lnTo>
                    <a:pt x="188291" y="6752"/>
                  </a:lnTo>
                  <a:lnTo>
                    <a:pt x="175966" y="2936"/>
                  </a:lnTo>
                  <a:lnTo>
                    <a:pt x="163228" y="733"/>
                  </a:lnTo>
                  <a:lnTo>
                    <a:pt x="150660" y="0"/>
                  </a:lnTo>
                  <a:lnTo>
                    <a:pt x="138477" y="793"/>
                  </a:lnTo>
                  <a:lnTo>
                    <a:pt x="126696" y="3445"/>
                  </a:lnTo>
                  <a:lnTo>
                    <a:pt x="115259" y="7963"/>
                  </a:lnTo>
                  <a:lnTo>
                    <a:pt x="104088" y="13928"/>
                  </a:lnTo>
                  <a:lnTo>
                    <a:pt x="93114" y="20687"/>
                  </a:lnTo>
                  <a:lnTo>
                    <a:pt x="82284" y="27793"/>
                  </a:lnTo>
                  <a:lnTo>
                    <a:pt x="71719" y="35343"/>
                  </a:lnTo>
                  <a:lnTo>
                    <a:pt x="61698" y="43848"/>
                  </a:lnTo>
                  <a:lnTo>
                    <a:pt x="52327" y="53529"/>
                  </a:lnTo>
                  <a:lnTo>
                    <a:pt x="43560" y="64150"/>
                  </a:lnTo>
                  <a:lnTo>
                    <a:pt x="35285" y="75203"/>
                  </a:lnTo>
                  <a:lnTo>
                    <a:pt x="27393" y="86350"/>
                  </a:lnTo>
                  <a:lnTo>
                    <a:pt x="20109" y="97598"/>
                  </a:lnTo>
                  <a:lnTo>
                    <a:pt x="13969" y="109208"/>
                  </a:lnTo>
                  <a:lnTo>
                    <a:pt x="9172" y="121314"/>
                  </a:lnTo>
                  <a:lnTo>
                    <a:pt x="5613" y="133901"/>
                  </a:lnTo>
                  <a:lnTo>
                    <a:pt x="3057" y="146889"/>
                  </a:lnTo>
                  <a:lnTo>
                    <a:pt x="1268" y="160187"/>
                  </a:lnTo>
                  <a:lnTo>
                    <a:pt x="201" y="173711"/>
                  </a:lnTo>
                  <a:lnTo>
                    <a:pt x="0" y="187397"/>
                  </a:lnTo>
                  <a:lnTo>
                    <a:pt x="680" y="201187"/>
                  </a:lnTo>
                  <a:lnTo>
                    <a:pt x="2289" y="214717"/>
                  </a:lnTo>
                  <a:lnTo>
                    <a:pt x="4971" y="227349"/>
                  </a:lnTo>
                  <a:lnTo>
                    <a:pt x="8709" y="238807"/>
                  </a:lnTo>
                  <a:lnTo>
                    <a:pt x="13507" y="249144"/>
                  </a:lnTo>
                  <a:lnTo>
                    <a:pt x="19478" y="258556"/>
                  </a:lnTo>
                  <a:lnTo>
                    <a:pt x="26568" y="267260"/>
                  </a:lnTo>
                  <a:lnTo>
                    <a:pt x="34600" y="275447"/>
                  </a:lnTo>
                  <a:lnTo>
                    <a:pt x="43361" y="283266"/>
                  </a:lnTo>
                  <a:lnTo>
                    <a:pt x="52665" y="290820"/>
                  </a:lnTo>
                  <a:lnTo>
                    <a:pt x="62522" y="297862"/>
                  </a:lnTo>
                  <a:lnTo>
                    <a:pt x="73123" y="303831"/>
                  </a:lnTo>
                  <a:lnTo>
                    <a:pt x="84516" y="308506"/>
                  </a:lnTo>
                  <a:lnTo>
                    <a:pt x="96607" y="311813"/>
                  </a:lnTo>
                  <a:lnTo>
                    <a:pt x="109255" y="313665"/>
                  </a:lnTo>
                  <a:lnTo>
                    <a:pt x="122316" y="314169"/>
                  </a:lnTo>
                  <a:lnTo>
                    <a:pt x="135511" y="313559"/>
                  </a:lnTo>
                  <a:lnTo>
                    <a:pt x="148443" y="312095"/>
                  </a:lnTo>
                  <a:lnTo>
                    <a:pt x="160921" y="310000"/>
                  </a:lnTo>
                  <a:lnTo>
                    <a:pt x="173096" y="307292"/>
                  </a:lnTo>
                  <a:lnTo>
                    <a:pt x="185345" y="303797"/>
                  </a:lnTo>
                  <a:lnTo>
                    <a:pt x="197868" y="299491"/>
                  </a:lnTo>
                  <a:lnTo>
                    <a:pt x="210104" y="294784"/>
                  </a:lnTo>
                  <a:lnTo>
                    <a:pt x="222026" y="289969"/>
                  </a:lnTo>
                  <a:lnTo>
                    <a:pt x="234684" y="284623"/>
                  </a:lnTo>
                  <a:lnTo>
                    <a:pt x="250096" y="277911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82820" y="2979564"/>
              <a:ext cx="349636" cy="353817"/>
            </a:xfrm>
            <a:custGeom>
              <a:avLst/>
              <a:gdLst/>
              <a:ahLst/>
              <a:cxnLst/>
              <a:rect l="0" t="0" r="0" b="0"/>
              <a:pathLst>
                <a:path w="349636" h="353817">
                  <a:moveTo>
                    <a:pt x="33781" y="200042"/>
                  </a:moveTo>
                  <a:lnTo>
                    <a:pt x="36714" y="211777"/>
                  </a:lnTo>
                  <a:lnTo>
                    <a:pt x="39496" y="222906"/>
                  </a:lnTo>
                  <a:lnTo>
                    <a:pt x="42396" y="234500"/>
                  </a:lnTo>
                  <a:lnTo>
                    <a:pt x="45437" y="246488"/>
                  </a:lnTo>
                  <a:lnTo>
                    <a:pt x="48602" y="258500"/>
                  </a:lnTo>
                  <a:lnTo>
                    <a:pt x="51870" y="270307"/>
                  </a:lnTo>
                  <a:lnTo>
                    <a:pt x="55381" y="282007"/>
                  </a:lnTo>
                  <a:lnTo>
                    <a:pt x="59420" y="293923"/>
                  </a:lnTo>
                  <a:lnTo>
                    <a:pt x="64098" y="306231"/>
                  </a:lnTo>
                  <a:lnTo>
                    <a:pt x="69205" y="318784"/>
                  </a:lnTo>
                  <a:lnTo>
                    <a:pt x="74326" y="331218"/>
                  </a:lnTo>
                  <a:lnTo>
                    <a:pt x="79188" y="343246"/>
                  </a:lnTo>
                  <a:lnTo>
                    <a:pt x="82784" y="352012"/>
                  </a:lnTo>
                  <a:lnTo>
                    <a:pt x="83784" y="353816"/>
                  </a:lnTo>
                  <a:lnTo>
                    <a:pt x="82312" y="349445"/>
                  </a:lnTo>
                  <a:lnTo>
                    <a:pt x="78848" y="340676"/>
                  </a:lnTo>
                  <a:lnTo>
                    <a:pt x="73661" y="328946"/>
                  </a:lnTo>
                  <a:lnTo>
                    <a:pt x="67041" y="315251"/>
                  </a:lnTo>
                  <a:lnTo>
                    <a:pt x="59464" y="300259"/>
                  </a:lnTo>
                  <a:lnTo>
                    <a:pt x="51524" y="284408"/>
                  </a:lnTo>
                  <a:lnTo>
                    <a:pt x="43591" y="267988"/>
                  </a:lnTo>
                  <a:lnTo>
                    <a:pt x="35974" y="251190"/>
                  </a:lnTo>
                  <a:lnTo>
                    <a:pt x="29009" y="234142"/>
                  </a:lnTo>
                  <a:lnTo>
                    <a:pt x="22808" y="216931"/>
                  </a:lnTo>
                  <a:lnTo>
                    <a:pt x="17305" y="199777"/>
                  </a:lnTo>
                  <a:lnTo>
                    <a:pt x="12366" y="183026"/>
                  </a:lnTo>
                  <a:lnTo>
                    <a:pt x="7863" y="166830"/>
                  </a:lnTo>
                  <a:lnTo>
                    <a:pt x="4007" y="151173"/>
                  </a:lnTo>
                  <a:lnTo>
                    <a:pt x="1320" y="135966"/>
                  </a:lnTo>
                  <a:lnTo>
                    <a:pt x="0" y="121113"/>
                  </a:lnTo>
                  <a:lnTo>
                    <a:pt x="96" y="106848"/>
                  </a:lnTo>
                  <a:lnTo>
                    <a:pt x="1682" y="93715"/>
                  </a:lnTo>
                  <a:lnTo>
                    <a:pt x="4644" y="81916"/>
                  </a:lnTo>
                  <a:lnTo>
                    <a:pt x="8904" y="71349"/>
                  </a:lnTo>
                  <a:lnTo>
                    <a:pt x="14504" y="61782"/>
                  </a:lnTo>
                  <a:lnTo>
                    <a:pt x="21352" y="52979"/>
                  </a:lnTo>
                  <a:lnTo>
                    <a:pt x="29558" y="44896"/>
                  </a:lnTo>
                  <a:lnTo>
                    <a:pt x="39501" y="37678"/>
                  </a:lnTo>
                  <a:lnTo>
                    <a:pt x="51230" y="31342"/>
                  </a:lnTo>
                  <a:lnTo>
                    <a:pt x="64513" y="25933"/>
                  </a:lnTo>
                  <a:lnTo>
                    <a:pt x="79024" y="21596"/>
                  </a:lnTo>
                  <a:lnTo>
                    <a:pt x="94443" y="18306"/>
                  </a:lnTo>
                  <a:lnTo>
                    <a:pt x="110184" y="15741"/>
                  </a:lnTo>
                  <a:lnTo>
                    <a:pt x="125438" y="13395"/>
                  </a:lnTo>
                  <a:lnTo>
                    <a:pt x="139816" y="10965"/>
                  </a:lnTo>
                  <a:lnTo>
                    <a:pt x="153775" y="8500"/>
                  </a:lnTo>
                  <a:lnTo>
                    <a:pt x="168367" y="6297"/>
                  </a:lnTo>
                  <a:lnTo>
                    <a:pt x="184152" y="4519"/>
                  </a:lnTo>
                  <a:lnTo>
                    <a:pt x="201028" y="3173"/>
                  </a:lnTo>
                  <a:lnTo>
                    <a:pt x="218516" y="2195"/>
                  </a:lnTo>
                  <a:lnTo>
                    <a:pt x="236244" y="1503"/>
                  </a:lnTo>
                  <a:lnTo>
                    <a:pt x="253860" y="1021"/>
                  </a:lnTo>
                  <a:lnTo>
                    <a:pt x="270981" y="690"/>
                  </a:lnTo>
                  <a:lnTo>
                    <a:pt x="287434" y="465"/>
                  </a:lnTo>
                  <a:lnTo>
                    <a:pt x="302651" y="312"/>
                  </a:lnTo>
                  <a:lnTo>
                    <a:pt x="317059" y="192"/>
                  </a:lnTo>
                  <a:lnTo>
                    <a:pt x="331924" y="95"/>
                  </a:lnTo>
                  <a:lnTo>
                    <a:pt x="349635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56350" y="2663709"/>
              <a:ext cx="39402" cy="610654"/>
            </a:xfrm>
            <a:custGeom>
              <a:avLst/>
              <a:gdLst/>
              <a:ahLst/>
              <a:cxnLst/>
              <a:rect l="0" t="0" r="0" b="0"/>
              <a:pathLst>
                <a:path w="39402" h="610654">
                  <a:moveTo>
                    <a:pt x="7815" y="610653"/>
                  </a:moveTo>
                  <a:lnTo>
                    <a:pt x="4949" y="598851"/>
                  </a:lnTo>
                  <a:lnTo>
                    <a:pt x="2806" y="587082"/>
                  </a:lnTo>
                  <a:lnTo>
                    <a:pt x="1208" y="574196"/>
                  </a:lnTo>
                  <a:lnTo>
                    <a:pt x="201" y="560521"/>
                  </a:lnTo>
                  <a:lnTo>
                    <a:pt x="0" y="546841"/>
                  </a:lnTo>
                  <a:lnTo>
                    <a:pt x="656" y="533611"/>
                  </a:lnTo>
                  <a:lnTo>
                    <a:pt x="2067" y="520468"/>
                  </a:lnTo>
                  <a:lnTo>
                    <a:pt x="4080" y="506444"/>
                  </a:lnTo>
                  <a:lnTo>
                    <a:pt x="6538" y="491055"/>
                  </a:lnTo>
                  <a:lnTo>
                    <a:pt x="9153" y="474618"/>
                  </a:lnTo>
                  <a:lnTo>
                    <a:pt x="11521" y="457959"/>
                  </a:lnTo>
                  <a:lnTo>
                    <a:pt x="13447" y="441589"/>
                  </a:lnTo>
                  <a:lnTo>
                    <a:pt x="15077" y="425189"/>
                  </a:lnTo>
                  <a:lnTo>
                    <a:pt x="16787" y="407826"/>
                  </a:lnTo>
                  <a:lnTo>
                    <a:pt x="18787" y="389048"/>
                  </a:lnTo>
                  <a:lnTo>
                    <a:pt x="20962" y="369352"/>
                  </a:lnTo>
                  <a:lnTo>
                    <a:pt x="22970" y="349885"/>
                  </a:lnTo>
                  <a:lnTo>
                    <a:pt x="24617" y="331293"/>
                  </a:lnTo>
                  <a:lnTo>
                    <a:pt x="25876" y="313232"/>
                  </a:lnTo>
                  <a:lnTo>
                    <a:pt x="26795" y="294672"/>
                  </a:lnTo>
                  <a:lnTo>
                    <a:pt x="27449" y="275051"/>
                  </a:lnTo>
                  <a:lnTo>
                    <a:pt x="27904" y="254771"/>
                  </a:lnTo>
                  <a:lnTo>
                    <a:pt x="28217" y="234904"/>
                  </a:lnTo>
                  <a:lnTo>
                    <a:pt x="28436" y="216053"/>
                  </a:lnTo>
                  <a:lnTo>
                    <a:pt x="28754" y="198327"/>
                  </a:lnTo>
                  <a:lnTo>
                    <a:pt x="29500" y="181588"/>
                  </a:lnTo>
                  <a:lnTo>
                    <a:pt x="30814" y="165621"/>
                  </a:lnTo>
                  <a:lnTo>
                    <a:pt x="32511" y="149897"/>
                  </a:lnTo>
                  <a:lnTo>
                    <a:pt x="34188" y="133640"/>
                  </a:lnTo>
                  <a:lnTo>
                    <a:pt x="35611" y="116475"/>
                  </a:lnTo>
                  <a:lnTo>
                    <a:pt x="36716" y="98705"/>
                  </a:lnTo>
                  <a:lnTo>
                    <a:pt x="37534" y="81083"/>
                  </a:lnTo>
                  <a:lnTo>
                    <a:pt x="38117" y="64064"/>
                  </a:lnTo>
                  <a:lnTo>
                    <a:pt x="38527" y="48348"/>
                  </a:lnTo>
                  <a:lnTo>
                    <a:pt x="38855" y="33491"/>
                  </a:lnTo>
                  <a:lnTo>
                    <a:pt x="39129" y="18194"/>
                  </a:lnTo>
                  <a:lnTo>
                    <a:pt x="39401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22010" y="2508922"/>
              <a:ext cx="700166" cy="839141"/>
            </a:xfrm>
            <a:custGeom>
              <a:avLst/>
              <a:gdLst/>
              <a:ahLst/>
              <a:cxnLst/>
              <a:rect l="0" t="0" r="0" b="0"/>
              <a:pathLst>
                <a:path w="700166" h="839141">
                  <a:moveTo>
                    <a:pt x="42114" y="49503"/>
                  </a:moveTo>
                  <a:lnTo>
                    <a:pt x="50983" y="43635"/>
                  </a:lnTo>
                  <a:lnTo>
                    <a:pt x="59970" y="38071"/>
                  </a:lnTo>
                  <a:lnTo>
                    <a:pt x="69969" y="32281"/>
                  </a:lnTo>
                  <a:lnTo>
                    <a:pt x="81122" y="26545"/>
                  </a:lnTo>
                  <a:lnTo>
                    <a:pt x="93582" y="21512"/>
                  </a:lnTo>
                  <a:lnTo>
                    <a:pt x="107285" y="17486"/>
                  </a:lnTo>
                  <a:lnTo>
                    <a:pt x="121703" y="14288"/>
                  </a:lnTo>
                  <a:lnTo>
                    <a:pt x="135984" y="11450"/>
                  </a:lnTo>
                  <a:lnTo>
                    <a:pt x="149664" y="8656"/>
                  </a:lnTo>
                  <a:lnTo>
                    <a:pt x="162965" y="5931"/>
                  </a:lnTo>
                  <a:lnTo>
                    <a:pt x="176575" y="3546"/>
                  </a:lnTo>
                  <a:lnTo>
                    <a:pt x="190887" y="1647"/>
                  </a:lnTo>
                  <a:lnTo>
                    <a:pt x="206130" y="388"/>
                  </a:lnTo>
                  <a:lnTo>
                    <a:pt x="222512" y="0"/>
                  </a:lnTo>
                  <a:lnTo>
                    <a:pt x="240016" y="521"/>
                  </a:lnTo>
                  <a:lnTo>
                    <a:pt x="258145" y="1839"/>
                  </a:lnTo>
                  <a:lnTo>
                    <a:pt x="276074" y="3787"/>
                  </a:lnTo>
                  <a:lnTo>
                    <a:pt x="293345" y="6206"/>
                  </a:lnTo>
                  <a:lnTo>
                    <a:pt x="309701" y="8964"/>
                  </a:lnTo>
                  <a:lnTo>
                    <a:pt x="324919" y="11960"/>
                  </a:lnTo>
                  <a:lnTo>
                    <a:pt x="339005" y="15121"/>
                  </a:lnTo>
                  <a:lnTo>
                    <a:pt x="352127" y="18395"/>
                  </a:lnTo>
                  <a:lnTo>
                    <a:pt x="364494" y="21747"/>
                  </a:lnTo>
                  <a:lnTo>
                    <a:pt x="376308" y="25155"/>
                  </a:lnTo>
                  <a:lnTo>
                    <a:pt x="387890" y="28766"/>
                  </a:lnTo>
                  <a:lnTo>
                    <a:pt x="399668" y="32877"/>
                  </a:lnTo>
                  <a:lnTo>
                    <a:pt x="411852" y="37607"/>
                  </a:lnTo>
                  <a:lnTo>
                    <a:pt x="424309" y="42921"/>
                  </a:lnTo>
                  <a:lnTo>
                    <a:pt x="436670" y="48713"/>
                  </a:lnTo>
                  <a:lnTo>
                    <a:pt x="448725" y="54874"/>
                  </a:lnTo>
                  <a:lnTo>
                    <a:pt x="460429" y="61468"/>
                  </a:lnTo>
                  <a:lnTo>
                    <a:pt x="471822" y="68726"/>
                  </a:lnTo>
                  <a:lnTo>
                    <a:pt x="482965" y="76715"/>
                  </a:lnTo>
                  <a:lnTo>
                    <a:pt x="493923" y="85199"/>
                  </a:lnTo>
                  <a:lnTo>
                    <a:pt x="504747" y="93740"/>
                  </a:lnTo>
                  <a:lnTo>
                    <a:pt x="515478" y="102081"/>
                  </a:lnTo>
                  <a:lnTo>
                    <a:pt x="526144" y="110308"/>
                  </a:lnTo>
                  <a:lnTo>
                    <a:pt x="536765" y="118745"/>
                  </a:lnTo>
                  <a:lnTo>
                    <a:pt x="547356" y="127570"/>
                  </a:lnTo>
                  <a:lnTo>
                    <a:pt x="557927" y="136802"/>
                  </a:lnTo>
                  <a:lnTo>
                    <a:pt x="568483" y="146386"/>
                  </a:lnTo>
                  <a:lnTo>
                    <a:pt x="579026" y="156250"/>
                  </a:lnTo>
                  <a:lnTo>
                    <a:pt x="589393" y="166484"/>
                  </a:lnTo>
                  <a:lnTo>
                    <a:pt x="599282" y="177340"/>
                  </a:lnTo>
                  <a:lnTo>
                    <a:pt x="608562" y="188899"/>
                  </a:lnTo>
                  <a:lnTo>
                    <a:pt x="617269" y="200932"/>
                  </a:lnTo>
                  <a:lnTo>
                    <a:pt x="625504" y="213008"/>
                  </a:lnTo>
                  <a:lnTo>
                    <a:pt x="633373" y="224872"/>
                  </a:lnTo>
                  <a:lnTo>
                    <a:pt x="640812" y="236449"/>
                  </a:lnTo>
                  <a:lnTo>
                    <a:pt x="647588" y="247755"/>
                  </a:lnTo>
                  <a:lnTo>
                    <a:pt x="653631" y="258842"/>
                  </a:lnTo>
                  <a:lnTo>
                    <a:pt x="659010" y="269762"/>
                  </a:lnTo>
                  <a:lnTo>
                    <a:pt x="663858" y="280561"/>
                  </a:lnTo>
                  <a:lnTo>
                    <a:pt x="668310" y="291279"/>
                  </a:lnTo>
                  <a:lnTo>
                    <a:pt x="672640" y="302106"/>
                  </a:lnTo>
                  <a:lnTo>
                    <a:pt x="677241" y="313367"/>
                  </a:lnTo>
                  <a:lnTo>
                    <a:pt x="682296" y="325215"/>
                  </a:lnTo>
                  <a:lnTo>
                    <a:pt x="687488" y="337954"/>
                  </a:lnTo>
                  <a:lnTo>
                    <a:pt x="692134" y="352101"/>
                  </a:lnTo>
                  <a:lnTo>
                    <a:pt x="695881" y="367800"/>
                  </a:lnTo>
                  <a:lnTo>
                    <a:pt x="698546" y="384564"/>
                  </a:lnTo>
                  <a:lnTo>
                    <a:pt x="699960" y="401501"/>
                  </a:lnTo>
                  <a:lnTo>
                    <a:pt x="700165" y="418069"/>
                  </a:lnTo>
                  <a:lnTo>
                    <a:pt x="699355" y="433937"/>
                  </a:lnTo>
                  <a:lnTo>
                    <a:pt x="697755" y="448820"/>
                  </a:lnTo>
                  <a:lnTo>
                    <a:pt x="695574" y="462678"/>
                  </a:lnTo>
                  <a:lnTo>
                    <a:pt x="692977" y="475645"/>
                  </a:lnTo>
                  <a:lnTo>
                    <a:pt x="690089" y="487908"/>
                  </a:lnTo>
                  <a:lnTo>
                    <a:pt x="686996" y="499652"/>
                  </a:lnTo>
                  <a:lnTo>
                    <a:pt x="683598" y="511188"/>
                  </a:lnTo>
                  <a:lnTo>
                    <a:pt x="679631" y="522934"/>
                  </a:lnTo>
                  <a:lnTo>
                    <a:pt x="674996" y="535097"/>
                  </a:lnTo>
                  <a:lnTo>
                    <a:pt x="669747" y="547539"/>
                  </a:lnTo>
                  <a:lnTo>
                    <a:pt x="663998" y="559891"/>
                  </a:lnTo>
                  <a:lnTo>
                    <a:pt x="657870" y="571944"/>
                  </a:lnTo>
                  <a:lnTo>
                    <a:pt x="651468" y="583817"/>
                  </a:lnTo>
                  <a:lnTo>
                    <a:pt x="644871" y="595854"/>
                  </a:lnTo>
                  <a:lnTo>
                    <a:pt x="638140" y="608245"/>
                  </a:lnTo>
                  <a:lnTo>
                    <a:pt x="631315" y="620854"/>
                  </a:lnTo>
                  <a:lnTo>
                    <a:pt x="624426" y="633326"/>
                  </a:lnTo>
                  <a:lnTo>
                    <a:pt x="617490" y="645455"/>
                  </a:lnTo>
                  <a:lnTo>
                    <a:pt x="610357" y="657040"/>
                  </a:lnTo>
                  <a:lnTo>
                    <a:pt x="602729" y="667820"/>
                  </a:lnTo>
                  <a:lnTo>
                    <a:pt x="594483" y="677741"/>
                  </a:lnTo>
                  <a:lnTo>
                    <a:pt x="585656" y="687063"/>
                  </a:lnTo>
                  <a:lnTo>
                    <a:pt x="576352" y="696251"/>
                  </a:lnTo>
                  <a:lnTo>
                    <a:pt x="566685" y="705582"/>
                  </a:lnTo>
                  <a:lnTo>
                    <a:pt x="556753" y="714987"/>
                  </a:lnTo>
                  <a:lnTo>
                    <a:pt x="546633" y="724155"/>
                  </a:lnTo>
                  <a:lnTo>
                    <a:pt x="536382" y="732917"/>
                  </a:lnTo>
                  <a:lnTo>
                    <a:pt x="526042" y="741258"/>
                  </a:lnTo>
                  <a:lnTo>
                    <a:pt x="515640" y="749239"/>
                  </a:lnTo>
                  <a:lnTo>
                    <a:pt x="505196" y="756936"/>
                  </a:lnTo>
                  <a:lnTo>
                    <a:pt x="494725" y="764256"/>
                  </a:lnTo>
                  <a:lnTo>
                    <a:pt x="484235" y="770953"/>
                  </a:lnTo>
                  <a:lnTo>
                    <a:pt x="473727" y="776946"/>
                  </a:lnTo>
                  <a:lnTo>
                    <a:pt x="463043" y="782462"/>
                  </a:lnTo>
                  <a:lnTo>
                    <a:pt x="451877" y="787935"/>
                  </a:lnTo>
                  <a:lnTo>
                    <a:pt x="440108" y="793615"/>
                  </a:lnTo>
                  <a:lnTo>
                    <a:pt x="427931" y="799414"/>
                  </a:lnTo>
                  <a:lnTo>
                    <a:pt x="415758" y="805007"/>
                  </a:lnTo>
                  <a:lnTo>
                    <a:pt x="403820" y="810211"/>
                  </a:lnTo>
                  <a:lnTo>
                    <a:pt x="391854" y="814840"/>
                  </a:lnTo>
                  <a:lnTo>
                    <a:pt x="379222" y="818644"/>
                  </a:lnTo>
                  <a:lnTo>
                    <a:pt x="365614" y="821573"/>
                  </a:lnTo>
                  <a:lnTo>
                    <a:pt x="351203" y="823896"/>
                  </a:lnTo>
                  <a:lnTo>
                    <a:pt x="336450" y="826077"/>
                  </a:lnTo>
                  <a:lnTo>
                    <a:pt x="321672" y="828397"/>
                  </a:lnTo>
                  <a:lnTo>
                    <a:pt x="307003" y="830789"/>
                  </a:lnTo>
                  <a:lnTo>
                    <a:pt x="292475" y="832942"/>
                  </a:lnTo>
                  <a:lnTo>
                    <a:pt x="278075" y="834687"/>
                  </a:lnTo>
                  <a:lnTo>
                    <a:pt x="263779" y="836011"/>
                  </a:lnTo>
                  <a:lnTo>
                    <a:pt x="249560" y="836975"/>
                  </a:lnTo>
                  <a:lnTo>
                    <a:pt x="235398" y="837657"/>
                  </a:lnTo>
                  <a:lnTo>
                    <a:pt x="221275" y="838132"/>
                  </a:lnTo>
                  <a:lnTo>
                    <a:pt x="207179" y="838458"/>
                  </a:lnTo>
                  <a:lnTo>
                    <a:pt x="193102" y="838681"/>
                  </a:lnTo>
                  <a:lnTo>
                    <a:pt x="179038" y="838832"/>
                  </a:lnTo>
                  <a:lnTo>
                    <a:pt x="164982" y="838933"/>
                  </a:lnTo>
                  <a:lnTo>
                    <a:pt x="150932" y="839001"/>
                  </a:lnTo>
                  <a:lnTo>
                    <a:pt x="136886" y="839047"/>
                  </a:lnTo>
                  <a:lnTo>
                    <a:pt x="122843" y="839078"/>
                  </a:lnTo>
                  <a:lnTo>
                    <a:pt x="108797" y="839098"/>
                  </a:lnTo>
                  <a:lnTo>
                    <a:pt x="94584" y="839112"/>
                  </a:lnTo>
                  <a:lnTo>
                    <a:pt x="79896" y="839121"/>
                  </a:lnTo>
                  <a:lnTo>
                    <a:pt x="64627" y="839127"/>
                  </a:lnTo>
                  <a:lnTo>
                    <a:pt x="49570" y="839131"/>
                  </a:lnTo>
                  <a:lnTo>
                    <a:pt x="34843" y="839135"/>
                  </a:lnTo>
                  <a:lnTo>
                    <a:pt x="19150" y="839137"/>
                  </a:lnTo>
                  <a:lnTo>
                    <a:pt x="0" y="83914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43636" y="3179606"/>
              <a:ext cx="10126" cy="221099"/>
            </a:xfrm>
            <a:custGeom>
              <a:avLst/>
              <a:gdLst/>
              <a:ahLst/>
              <a:cxnLst/>
              <a:rect l="0" t="0" r="0" b="0"/>
              <a:pathLst>
                <a:path w="10126" h="221099">
                  <a:moveTo>
                    <a:pt x="10125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2"/>
                  </a:lnTo>
                  <a:lnTo>
                    <a:pt x="2333" y="46624"/>
                  </a:lnTo>
                  <a:lnTo>
                    <a:pt x="1484" y="59283"/>
                  </a:lnTo>
                  <a:lnTo>
                    <a:pt x="887" y="72339"/>
                  </a:lnTo>
                  <a:lnTo>
                    <a:pt x="473" y="85691"/>
                  </a:lnTo>
                  <a:lnTo>
                    <a:pt x="189" y="99256"/>
                  </a:lnTo>
                  <a:lnTo>
                    <a:pt x="0" y="112967"/>
                  </a:lnTo>
                  <a:lnTo>
                    <a:pt x="42" y="126613"/>
                  </a:lnTo>
                  <a:lnTo>
                    <a:pt x="602" y="139855"/>
                  </a:lnTo>
                  <a:lnTo>
                    <a:pt x="1791" y="152536"/>
                  </a:lnTo>
                  <a:lnTo>
                    <a:pt x="3412" y="164607"/>
                  </a:lnTo>
                  <a:lnTo>
                    <a:pt x="5209" y="177430"/>
                  </a:lnTo>
                  <a:lnTo>
                    <a:pt x="7337" y="194368"/>
                  </a:lnTo>
                  <a:lnTo>
                    <a:pt x="10125" y="221098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64290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80104" y="3042735"/>
              <a:ext cx="200042" cy="266683"/>
            </a:xfrm>
            <a:custGeom>
              <a:avLst/>
              <a:gdLst/>
              <a:ahLst/>
              <a:cxnLst/>
              <a:rect l="0" t="0" r="0" b="0"/>
              <a:pathLst>
                <a:path w="200042" h="266683">
                  <a:moveTo>
                    <a:pt x="0" y="63171"/>
                  </a:moveTo>
                  <a:lnTo>
                    <a:pt x="5867" y="74907"/>
                  </a:lnTo>
                  <a:lnTo>
                    <a:pt x="11431" y="86035"/>
                  </a:lnTo>
                  <a:lnTo>
                    <a:pt x="17227" y="97634"/>
                  </a:lnTo>
                  <a:lnTo>
                    <a:pt x="23134" y="109795"/>
                  </a:lnTo>
                  <a:lnTo>
                    <a:pt x="28816" y="122455"/>
                  </a:lnTo>
                  <a:lnTo>
                    <a:pt x="34095" y="135511"/>
                  </a:lnTo>
                  <a:lnTo>
                    <a:pt x="39119" y="148863"/>
                  </a:lnTo>
                  <a:lnTo>
                    <a:pt x="44253" y="162428"/>
                  </a:lnTo>
                  <a:lnTo>
                    <a:pt x="49708" y="176139"/>
                  </a:lnTo>
                  <a:lnTo>
                    <a:pt x="55524" y="189785"/>
                  </a:lnTo>
                  <a:lnTo>
                    <a:pt x="61662" y="203027"/>
                  </a:lnTo>
                  <a:lnTo>
                    <a:pt x="68053" y="215707"/>
                  </a:lnTo>
                  <a:lnTo>
                    <a:pt x="74633" y="227680"/>
                  </a:lnTo>
                  <a:lnTo>
                    <a:pt x="81350" y="238729"/>
                  </a:lnTo>
                  <a:lnTo>
                    <a:pt x="88163" y="248809"/>
                  </a:lnTo>
                  <a:lnTo>
                    <a:pt x="95042" y="257392"/>
                  </a:lnTo>
                  <a:lnTo>
                    <a:pt x="101967" y="263422"/>
                  </a:lnTo>
                  <a:lnTo>
                    <a:pt x="108919" y="266540"/>
                  </a:lnTo>
                  <a:lnTo>
                    <a:pt x="115723" y="266682"/>
                  </a:lnTo>
                  <a:lnTo>
                    <a:pt x="122064" y="263745"/>
                  </a:lnTo>
                  <a:lnTo>
                    <a:pt x="127811" y="257986"/>
                  </a:lnTo>
                  <a:lnTo>
                    <a:pt x="132992" y="249748"/>
                  </a:lnTo>
                  <a:lnTo>
                    <a:pt x="137705" y="239270"/>
                  </a:lnTo>
                  <a:lnTo>
                    <a:pt x="142062" y="226901"/>
                  </a:lnTo>
                  <a:lnTo>
                    <a:pt x="146159" y="213211"/>
                  </a:lnTo>
                  <a:lnTo>
                    <a:pt x="150071" y="198885"/>
                  </a:lnTo>
                  <a:lnTo>
                    <a:pt x="153855" y="184360"/>
                  </a:lnTo>
                  <a:lnTo>
                    <a:pt x="157549" y="169677"/>
                  </a:lnTo>
                  <a:lnTo>
                    <a:pt x="161183" y="154599"/>
                  </a:lnTo>
                  <a:lnTo>
                    <a:pt x="164777" y="139014"/>
                  </a:lnTo>
                  <a:lnTo>
                    <a:pt x="168342" y="123106"/>
                  </a:lnTo>
                  <a:lnTo>
                    <a:pt x="171890" y="107265"/>
                  </a:lnTo>
                  <a:lnTo>
                    <a:pt x="175424" y="91721"/>
                  </a:lnTo>
                  <a:lnTo>
                    <a:pt x="178951" y="76689"/>
                  </a:lnTo>
                  <a:lnTo>
                    <a:pt x="182472" y="62441"/>
                  </a:lnTo>
                  <a:lnTo>
                    <a:pt x="185984" y="49058"/>
                  </a:lnTo>
                  <a:lnTo>
                    <a:pt x="189338" y="36895"/>
                  </a:lnTo>
                  <a:lnTo>
                    <a:pt x="192566" y="25480"/>
                  </a:lnTo>
                  <a:lnTo>
                    <a:pt x="195954" y="13810"/>
                  </a:lnTo>
                  <a:lnTo>
                    <a:pt x="200041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5959" y="3137492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66" y="11735"/>
                  </a:lnTo>
                  <a:lnTo>
                    <a:pt x="706" y="22864"/>
                  </a:lnTo>
                  <a:lnTo>
                    <a:pt x="1998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5" y="110902"/>
                  </a:lnTo>
                  <a:lnTo>
                    <a:pt x="13565" y="123241"/>
                  </a:lnTo>
                  <a:lnTo>
                    <a:pt x="16142" y="136131"/>
                  </a:lnTo>
                  <a:lnTo>
                    <a:pt x="18984" y="149906"/>
                  </a:lnTo>
                  <a:lnTo>
                    <a:pt x="21872" y="164204"/>
                  </a:lnTo>
                  <a:lnTo>
                    <a:pt x="24728" y="179754"/>
                  </a:lnTo>
                  <a:lnTo>
                    <a:pt x="27805" y="200161"/>
                  </a:lnTo>
                  <a:lnTo>
                    <a:pt x="31585" y="23162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7015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09511" y="2601331"/>
              <a:ext cx="302345" cy="801439"/>
            </a:xfrm>
            <a:custGeom>
              <a:avLst/>
              <a:gdLst/>
              <a:ahLst/>
              <a:cxnLst/>
              <a:rect l="0" t="0" r="0" b="0"/>
              <a:pathLst>
                <a:path w="302345" h="801439">
                  <a:moveTo>
                    <a:pt x="154945" y="651974"/>
                  </a:moveTo>
                  <a:lnTo>
                    <a:pt x="154877" y="640239"/>
                  </a:lnTo>
                  <a:lnTo>
                    <a:pt x="154238" y="629110"/>
                  </a:lnTo>
                  <a:lnTo>
                    <a:pt x="152941" y="617517"/>
                  </a:lnTo>
                  <a:lnTo>
                    <a:pt x="151081" y="605528"/>
                  </a:lnTo>
                  <a:lnTo>
                    <a:pt x="148765" y="593516"/>
                  </a:lnTo>
                  <a:lnTo>
                    <a:pt x="146089" y="581718"/>
                  </a:lnTo>
                  <a:lnTo>
                    <a:pt x="142820" y="570365"/>
                  </a:lnTo>
                  <a:lnTo>
                    <a:pt x="138416" y="559744"/>
                  </a:lnTo>
                  <a:lnTo>
                    <a:pt x="132669" y="549947"/>
                  </a:lnTo>
                  <a:lnTo>
                    <a:pt x="125522" y="541218"/>
                  </a:lnTo>
                  <a:lnTo>
                    <a:pt x="116896" y="534026"/>
                  </a:lnTo>
                  <a:lnTo>
                    <a:pt x="106906" y="528489"/>
                  </a:lnTo>
                  <a:lnTo>
                    <a:pt x="95791" y="524583"/>
                  </a:lnTo>
                  <a:lnTo>
                    <a:pt x="83814" y="522319"/>
                  </a:lnTo>
                  <a:lnTo>
                    <a:pt x="71214" y="521549"/>
                  </a:lnTo>
                  <a:lnTo>
                    <a:pt x="58502" y="522488"/>
                  </a:lnTo>
                  <a:lnTo>
                    <a:pt x="46429" y="525770"/>
                  </a:lnTo>
                  <a:lnTo>
                    <a:pt x="35358" y="531534"/>
                  </a:lnTo>
                  <a:lnTo>
                    <a:pt x="25620" y="539489"/>
                  </a:lnTo>
                  <a:lnTo>
                    <a:pt x="17677" y="549187"/>
                  </a:lnTo>
                  <a:lnTo>
                    <a:pt x="11594" y="560190"/>
                  </a:lnTo>
                  <a:lnTo>
                    <a:pt x="7136" y="572136"/>
                  </a:lnTo>
                  <a:lnTo>
                    <a:pt x="3961" y="584744"/>
                  </a:lnTo>
                  <a:lnTo>
                    <a:pt x="1749" y="597812"/>
                  </a:lnTo>
                  <a:lnTo>
                    <a:pt x="395" y="611195"/>
                  </a:lnTo>
                  <a:lnTo>
                    <a:pt x="0" y="624792"/>
                  </a:lnTo>
                  <a:lnTo>
                    <a:pt x="546" y="638534"/>
                  </a:lnTo>
                  <a:lnTo>
                    <a:pt x="1894" y="652374"/>
                  </a:lnTo>
                  <a:lnTo>
                    <a:pt x="3869" y="666279"/>
                  </a:lnTo>
                  <a:lnTo>
                    <a:pt x="6314" y="680224"/>
                  </a:lnTo>
                  <a:lnTo>
                    <a:pt x="9260" y="694030"/>
                  </a:lnTo>
                  <a:lnTo>
                    <a:pt x="12917" y="707380"/>
                  </a:lnTo>
                  <a:lnTo>
                    <a:pt x="17340" y="720134"/>
                  </a:lnTo>
                  <a:lnTo>
                    <a:pt x="22446" y="732156"/>
                  </a:lnTo>
                  <a:lnTo>
                    <a:pt x="28097" y="743237"/>
                  </a:lnTo>
                  <a:lnTo>
                    <a:pt x="34163" y="753354"/>
                  </a:lnTo>
                  <a:lnTo>
                    <a:pt x="40695" y="762470"/>
                  </a:lnTo>
                  <a:lnTo>
                    <a:pt x="47911" y="770455"/>
                  </a:lnTo>
                  <a:lnTo>
                    <a:pt x="55877" y="777347"/>
                  </a:lnTo>
                  <a:lnTo>
                    <a:pt x="64514" y="783316"/>
                  </a:lnTo>
                  <a:lnTo>
                    <a:pt x="73691" y="788569"/>
                  </a:lnTo>
                  <a:lnTo>
                    <a:pt x="83272" y="793281"/>
                  </a:lnTo>
                  <a:lnTo>
                    <a:pt x="93147" y="797279"/>
                  </a:lnTo>
                  <a:lnTo>
                    <a:pt x="103228" y="800060"/>
                  </a:lnTo>
                  <a:lnTo>
                    <a:pt x="113449" y="801438"/>
                  </a:lnTo>
                  <a:lnTo>
                    <a:pt x="123600" y="801210"/>
                  </a:lnTo>
                  <a:lnTo>
                    <a:pt x="133342" y="799005"/>
                  </a:lnTo>
                  <a:lnTo>
                    <a:pt x="142524" y="794817"/>
                  </a:lnTo>
                  <a:lnTo>
                    <a:pt x="151165" y="789090"/>
                  </a:lnTo>
                  <a:lnTo>
                    <a:pt x="159356" y="782498"/>
                  </a:lnTo>
                  <a:lnTo>
                    <a:pt x="167201" y="775502"/>
                  </a:lnTo>
                  <a:lnTo>
                    <a:pt x="174792" y="767859"/>
                  </a:lnTo>
                  <a:lnTo>
                    <a:pt x="182204" y="758759"/>
                  </a:lnTo>
                  <a:lnTo>
                    <a:pt x="189485" y="747865"/>
                  </a:lnTo>
                  <a:lnTo>
                    <a:pt x="196512" y="735617"/>
                  </a:lnTo>
                  <a:lnTo>
                    <a:pt x="203004" y="722931"/>
                  </a:lnTo>
                  <a:lnTo>
                    <a:pt x="208852" y="710397"/>
                  </a:lnTo>
                  <a:lnTo>
                    <a:pt x="214101" y="698237"/>
                  </a:lnTo>
                  <a:lnTo>
                    <a:pt x="218860" y="686472"/>
                  </a:lnTo>
                  <a:lnTo>
                    <a:pt x="223248" y="675045"/>
                  </a:lnTo>
                  <a:lnTo>
                    <a:pt x="227364" y="663881"/>
                  </a:lnTo>
                  <a:lnTo>
                    <a:pt x="231290" y="652911"/>
                  </a:lnTo>
                  <a:lnTo>
                    <a:pt x="235082" y="642074"/>
                  </a:lnTo>
                  <a:lnTo>
                    <a:pt x="238783" y="631166"/>
                  </a:lnTo>
                  <a:lnTo>
                    <a:pt x="242421" y="619849"/>
                  </a:lnTo>
                  <a:lnTo>
                    <a:pt x="246017" y="607973"/>
                  </a:lnTo>
                  <a:lnTo>
                    <a:pt x="249584" y="595556"/>
                  </a:lnTo>
                  <a:lnTo>
                    <a:pt x="253133" y="582688"/>
                  </a:lnTo>
                  <a:lnTo>
                    <a:pt x="256664" y="569475"/>
                  </a:lnTo>
                  <a:lnTo>
                    <a:pt x="260018" y="556009"/>
                  </a:lnTo>
                  <a:lnTo>
                    <a:pt x="262890" y="542364"/>
                  </a:lnTo>
                  <a:lnTo>
                    <a:pt x="265159" y="528593"/>
                  </a:lnTo>
                  <a:lnTo>
                    <a:pt x="267021" y="514735"/>
                  </a:lnTo>
                  <a:lnTo>
                    <a:pt x="268886" y="500819"/>
                  </a:lnTo>
                  <a:lnTo>
                    <a:pt x="270991" y="486858"/>
                  </a:lnTo>
                  <a:lnTo>
                    <a:pt x="273236" y="472702"/>
                  </a:lnTo>
                  <a:lnTo>
                    <a:pt x="275290" y="458052"/>
                  </a:lnTo>
                  <a:lnTo>
                    <a:pt x="276969" y="442786"/>
                  </a:lnTo>
                  <a:lnTo>
                    <a:pt x="278249" y="426939"/>
                  </a:lnTo>
                  <a:lnTo>
                    <a:pt x="279182" y="410615"/>
                  </a:lnTo>
                  <a:lnTo>
                    <a:pt x="279844" y="393933"/>
                  </a:lnTo>
                  <a:lnTo>
                    <a:pt x="280306" y="377154"/>
                  </a:lnTo>
                  <a:lnTo>
                    <a:pt x="280624" y="360663"/>
                  </a:lnTo>
                  <a:lnTo>
                    <a:pt x="280831" y="344642"/>
                  </a:lnTo>
                  <a:lnTo>
                    <a:pt x="280632" y="328935"/>
                  </a:lnTo>
                  <a:lnTo>
                    <a:pt x="279434" y="313162"/>
                  </a:lnTo>
                  <a:lnTo>
                    <a:pt x="276998" y="297107"/>
                  </a:lnTo>
                  <a:lnTo>
                    <a:pt x="273565" y="280882"/>
                  </a:lnTo>
                  <a:lnTo>
                    <a:pt x="269650" y="264829"/>
                  </a:lnTo>
                  <a:lnTo>
                    <a:pt x="265616" y="249138"/>
                  </a:lnTo>
                  <a:lnTo>
                    <a:pt x="261791" y="233838"/>
                  </a:lnTo>
                  <a:lnTo>
                    <a:pt x="258535" y="218878"/>
                  </a:lnTo>
                  <a:lnTo>
                    <a:pt x="255983" y="204185"/>
                  </a:lnTo>
                  <a:lnTo>
                    <a:pt x="254085" y="189691"/>
                  </a:lnTo>
                  <a:lnTo>
                    <a:pt x="252720" y="175339"/>
                  </a:lnTo>
                  <a:lnTo>
                    <a:pt x="251757" y="161091"/>
                  </a:lnTo>
                  <a:lnTo>
                    <a:pt x="250920" y="147081"/>
                  </a:lnTo>
                  <a:lnTo>
                    <a:pt x="249819" y="133593"/>
                  </a:lnTo>
                  <a:lnTo>
                    <a:pt x="248257" y="120743"/>
                  </a:lnTo>
                  <a:lnTo>
                    <a:pt x="246222" y="108486"/>
                  </a:lnTo>
                  <a:lnTo>
                    <a:pt x="243786" y="96715"/>
                  </a:lnTo>
                  <a:lnTo>
                    <a:pt x="241035" y="85309"/>
                  </a:lnTo>
                  <a:lnTo>
                    <a:pt x="238053" y="74003"/>
                  </a:lnTo>
                  <a:lnTo>
                    <a:pt x="234907" y="62412"/>
                  </a:lnTo>
                  <a:lnTo>
                    <a:pt x="231645" y="50354"/>
                  </a:lnTo>
                  <a:lnTo>
                    <a:pt x="228302" y="37982"/>
                  </a:lnTo>
                  <a:lnTo>
                    <a:pt x="224905" y="25678"/>
                  </a:lnTo>
                  <a:lnTo>
                    <a:pt x="221446" y="13715"/>
                  </a:lnTo>
                  <a:lnTo>
                    <a:pt x="217043" y="4104"/>
                  </a:lnTo>
                  <a:lnTo>
                    <a:pt x="211161" y="0"/>
                  </a:lnTo>
                  <a:lnTo>
                    <a:pt x="205213" y="1794"/>
                  </a:lnTo>
                  <a:lnTo>
                    <a:pt x="200132" y="8340"/>
                  </a:lnTo>
                  <a:lnTo>
                    <a:pt x="196169" y="18349"/>
                  </a:lnTo>
                  <a:lnTo>
                    <a:pt x="193239" y="30947"/>
                  </a:lnTo>
                  <a:lnTo>
                    <a:pt x="191142" y="45683"/>
                  </a:lnTo>
                  <a:lnTo>
                    <a:pt x="189674" y="62147"/>
                  </a:lnTo>
                  <a:lnTo>
                    <a:pt x="188659" y="79612"/>
                  </a:lnTo>
                  <a:lnTo>
                    <a:pt x="187966" y="97112"/>
                  </a:lnTo>
                  <a:lnTo>
                    <a:pt x="187496" y="114109"/>
                  </a:lnTo>
                  <a:lnTo>
                    <a:pt x="187178" y="130455"/>
                  </a:lnTo>
                  <a:lnTo>
                    <a:pt x="186964" y="146202"/>
                  </a:lnTo>
                  <a:lnTo>
                    <a:pt x="186829" y="161463"/>
                  </a:lnTo>
                  <a:lnTo>
                    <a:pt x="187078" y="176358"/>
                  </a:lnTo>
                  <a:lnTo>
                    <a:pt x="188310" y="190987"/>
                  </a:lnTo>
                  <a:lnTo>
                    <a:pt x="190769" y="205430"/>
                  </a:lnTo>
                  <a:lnTo>
                    <a:pt x="194219" y="219742"/>
                  </a:lnTo>
                  <a:lnTo>
                    <a:pt x="198145" y="233966"/>
                  </a:lnTo>
                  <a:lnTo>
                    <a:pt x="202186" y="248129"/>
                  </a:lnTo>
                  <a:lnTo>
                    <a:pt x="206016" y="262250"/>
                  </a:lnTo>
                  <a:lnTo>
                    <a:pt x="209275" y="276344"/>
                  </a:lnTo>
                  <a:lnTo>
                    <a:pt x="211834" y="290420"/>
                  </a:lnTo>
                  <a:lnTo>
                    <a:pt x="213908" y="304484"/>
                  </a:lnTo>
                  <a:lnTo>
                    <a:pt x="215921" y="318538"/>
                  </a:lnTo>
                  <a:lnTo>
                    <a:pt x="218129" y="332587"/>
                  </a:lnTo>
                  <a:lnTo>
                    <a:pt x="220445" y="346633"/>
                  </a:lnTo>
                  <a:lnTo>
                    <a:pt x="222547" y="360676"/>
                  </a:lnTo>
                  <a:lnTo>
                    <a:pt x="224259" y="374717"/>
                  </a:lnTo>
                  <a:lnTo>
                    <a:pt x="225561" y="388757"/>
                  </a:lnTo>
                  <a:lnTo>
                    <a:pt x="226510" y="402797"/>
                  </a:lnTo>
                  <a:lnTo>
                    <a:pt x="227187" y="416831"/>
                  </a:lnTo>
                  <a:lnTo>
                    <a:pt x="227828" y="430697"/>
                  </a:lnTo>
                  <a:lnTo>
                    <a:pt x="228798" y="444087"/>
                  </a:lnTo>
                  <a:lnTo>
                    <a:pt x="230266" y="456877"/>
                  </a:lnTo>
                  <a:lnTo>
                    <a:pt x="232067" y="469263"/>
                  </a:lnTo>
                  <a:lnTo>
                    <a:pt x="233815" y="481652"/>
                  </a:lnTo>
                  <a:lnTo>
                    <a:pt x="235290" y="494283"/>
                  </a:lnTo>
                  <a:lnTo>
                    <a:pt x="236601" y="507056"/>
                  </a:lnTo>
                  <a:lnTo>
                    <a:pt x="238088" y="519637"/>
                  </a:lnTo>
                  <a:lnTo>
                    <a:pt x="239944" y="531853"/>
                  </a:lnTo>
                  <a:lnTo>
                    <a:pt x="242361" y="544006"/>
                  </a:lnTo>
                  <a:lnTo>
                    <a:pt x="245594" y="556765"/>
                  </a:lnTo>
                  <a:lnTo>
                    <a:pt x="249696" y="570457"/>
                  </a:lnTo>
                  <a:lnTo>
                    <a:pt x="254400" y="584926"/>
                  </a:lnTo>
                  <a:lnTo>
                    <a:pt x="259244" y="599716"/>
                  </a:lnTo>
                  <a:lnTo>
                    <a:pt x="263941" y="614515"/>
                  </a:lnTo>
                  <a:lnTo>
                    <a:pt x="268398" y="629029"/>
                  </a:lnTo>
                  <a:lnTo>
                    <a:pt x="272618" y="642920"/>
                  </a:lnTo>
                  <a:lnTo>
                    <a:pt x="276639" y="656060"/>
                  </a:lnTo>
                  <a:lnTo>
                    <a:pt x="280551" y="668058"/>
                  </a:lnTo>
                  <a:lnTo>
                    <a:pt x="284967" y="679344"/>
                  </a:lnTo>
                  <a:lnTo>
                    <a:pt x="291394" y="690909"/>
                  </a:lnTo>
                  <a:lnTo>
                    <a:pt x="302344" y="704617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06611" y="2977387"/>
              <a:ext cx="253448" cy="355537"/>
            </a:xfrm>
            <a:custGeom>
              <a:avLst/>
              <a:gdLst/>
              <a:ahLst/>
              <a:cxnLst/>
              <a:rect l="0" t="0" r="0" b="0"/>
              <a:pathLst>
                <a:path w="253448" h="355537">
                  <a:moveTo>
                    <a:pt x="0" y="202219"/>
                  </a:moveTo>
                  <a:lnTo>
                    <a:pt x="5934" y="196418"/>
                  </a:lnTo>
                  <a:lnTo>
                    <a:pt x="12139" y="191494"/>
                  </a:lnTo>
                  <a:lnTo>
                    <a:pt x="19239" y="186991"/>
                  </a:lnTo>
                  <a:lnTo>
                    <a:pt x="27353" y="182771"/>
                  </a:lnTo>
                  <a:lnTo>
                    <a:pt x="36648" y="178757"/>
                  </a:lnTo>
                  <a:lnTo>
                    <a:pt x="47100" y="174900"/>
                  </a:lnTo>
                  <a:lnTo>
                    <a:pt x="58698" y="171321"/>
                  </a:lnTo>
                  <a:lnTo>
                    <a:pt x="71533" y="168293"/>
                  </a:lnTo>
                  <a:lnTo>
                    <a:pt x="85535" y="165920"/>
                  </a:lnTo>
                  <a:lnTo>
                    <a:pt x="100512" y="163987"/>
                  </a:lnTo>
                  <a:lnTo>
                    <a:pt x="116243" y="162075"/>
                  </a:lnTo>
                  <a:lnTo>
                    <a:pt x="132523" y="159933"/>
                  </a:lnTo>
                  <a:lnTo>
                    <a:pt x="149031" y="157494"/>
                  </a:lnTo>
                  <a:lnTo>
                    <a:pt x="165339" y="154777"/>
                  </a:lnTo>
                  <a:lnTo>
                    <a:pt x="181224" y="151826"/>
                  </a:lnTo>
                  <a:lnTo>
                    <a:pt x="196331" y="148369"/>
                  </a:lnTo>
                  <a:lnTo>
                    <a:pt x="210103" y="143837"/>
                  </a:lnTo>
                  <a:lnTo>
                    <a:pt x="222358" y="138000"/>
                  </a:lnTo>
                  <a:lnTo>
                    <a:pt x="232910" y="130622"/>
                  </a:lnTo>
                  <a:lnTo>
                    <a:pt x="241408" y="121309"/>
                  </a:lnTo>
                  <a:lnTo>
                    <a:pt x="247853" y="110053"/>
                  </a:lnTo>
                  <a:lnTo>
                    <a:pt x="252047" y="97613"/>
                  </a:lnTo>
                  <a:lnTo>
                    <a:pt x="253447" y="85273"/>
                  </a:lnTo>
                  <a:lnTo>
                    <a:pt x="252019" y="73760"/>
                  </a:lnTo>
                  <a:lnTo>
                    <a:pt x="248146" y="63256"/>
                  </a:lnTo>
                  <a:lnTo>
                    <a:pt x="242350" y="53667"/>
                  </a:lnTo>
                  <a:lnTo>
                    <a:pt x="235119" y="44816"/>
                  </a:lnTo>
                  <a:lnTo>
                    <a:pt x="226691" y="36686"/>
                  </a:lnTo>
                  <a:lnTo>
                    <a:pt x="217066" y="29429"/>
                  </a:lnTo>
                  <a:lnTo>
                    <a:pt x="206341" y="23058"/>
                  </a:lnTo>
                  <a:lnTo>
                    <a:pt x="194869" y="17453"/>
                  </a:lnTo>
                  <a:lnTo>
                    <a:pt x="183170" y="12453"/>
                  </a:lnTo>
                  <a:lnTo>
                    <a:pt x="171555" y="7912"/>
                  </a:lnTo>
                  <a:lnTo>
                    <a:pt x="159975" y="4032"/>
                  </a:lnTo>
                  <a:lnTo>
                    <a:pt x="148135" y="1330"/>
                  </a:lnTo>
                  <a:lnTo>
                    <a:pt x="135875" y="0"/>
                  </a:lnTo>
                  <a:lnTo>
                    <a:pt x="123353" y="91"/>
                  </a:lnTo>
                  <a:lnTo>
                    <a:pt x="110940" y="1672"/>
                  </a:lnTo>
                  <a:lnTo>
                    <a:pt x="98850" y="4631"/>
                  </a:lnTo>
                  <a:lnTo>
                    <a:pt x="87291" y="8889"/>
                  </a:lnTo>
                  <a:lnTo>
                    <a:pt x="76529" y="14488"/>
                  </a:lnTo>
                  <a:lnTo>
                    <a:pt x="66629" y="21330"/>
                  </a:lnTo>
                  <a:lnTo>
                    <a:pt x="57660" y="29364"/>
                  </a:lnTo>
                  <a:lnTo>
                    <a:pt x="49774" y="38658"/>
                  </a:lnTo>
                  <a:lnTo>
                    <a:pt x="42948" y="49134"/>
                  </a:lnTo>
                  <a:lnTo>
                    <a:pt x="37024" y="60591"/>
                  </a:lnTo>
                  <a:lnTo>
                    <a:pt x="31803" y="72806"/>
                  </a:lnTo>
                  <a:lnTo>
                    <a:pt x="27105" y="85582"/>
                  </a:lnTo>
                  <a:lnTo>
                    <a:pt x="22948" y="98924"/>
                  </a:lnTo>
                  <a:lnTo>
                    <a:pt x="19528" y="113018"/>
                  </a:lnTo>
                  <a:lnTo>
                    <a:pt x="16893" y="127908"/>
                  </a:lnTo>
                  <a:lnTo>
                    <a:pt x="14953" y="143502"/>
                  </a:lnTo>
                  <a:lnTo>
                    <a:pt x="13568" y="159655"/>
                  </a:lnTo>
                  <a:lnTo>
                    <a:pt x="12608" y="176213"/>
                  </a:lnTo>
                  <a:lnTo>
                    <a:pt x="12286" y="192569"/>
                  </a:lnTo>
                  <a:lnTo>
                    <a:pt x="13125" y="207712"/>
                  </a:lnTo>
                  <a:lnTo>
                    <a:pt x="15318" y="221193"/>
                  </a:lnTo>
                  <a:lnTo>
                    <a:pt x="18586" y="233226"/>
                  </a:lnTo>
                  <a:lnTo>
                    <a:pt x="22390" y="244390"/>
                  </a:lnTo>
                  <a:lnTo>
                    <a:pt x="26360" y="255128"/>
                  </a:lnTo>
                  <a:lnTo>
                    <a:pt x="30480" y="265682"/>
                  </a:lnTo>
                  <a:lnTo>
                    <a:pt x="34999" y="276170"/>
                  </a:lnTo>
                  <a:lnTo>
                    <a:pt x="40040" y="286638"/>
                  </a:lnTo>
                  <a:lnTo>
                    <a:pt x="45747" y="296942"/>
                  </a:lnTo>
                  <a:lnTo>
                    <a:pt x="52344" y="306781"/>
                  </a:lnTo>
                  <a:lnTo>
                    <a:pt x="59861" y="316021"/>
                  </a:lnTo>
                  <a:lnTo>
                    <a:pt x="68182" y="324528"/>
                  </a:lnTo>
                  <a:lnTo>
                    <a:pt x="77139" y="332096"/>
                  </a:lnTo>
                  <a:lnTo>
                    <a:pt x="86573" y="338700"/>
                  </a:lnTo>
                  <a:lnTo>
                    <a:pt x="96518" y="344305"/>
                  </a:lnTo>
                  <a:lnTo>
                    <a:pt x="107178" y="348779"/>
                  </a:lnTo>
                  <a:lnTo>
                    <a:pt x="118615" y="352156"/>
                  </a:lnTo>
                  <a:lnTo>
                    <a:pt x="130905" y="354442"/>
                  </a:lnTo>
                  <a:lnTo>
                    <a:pt x="144219" y="355536"/>
                  </a:lnTo>
                  <a:lnTo>
                    <a:pt x="158537" y="355495"/>
                  </a:lnTo>
                  <a:lnTo>
                    <a:pt x="173333" y="354466"/>
                  </a:lnTo>
                  <a:lnTo>
                    <a:pt x="189337" y="352398"/>
                  </a:lnTo>
                  <a:lnTo>
                    <a:pt x="210189" y="347991"/>
                  </a:lnTo>
                  <a:lnTo>
                    <a:pt x="242156" y="339089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56765" y="3034045"/>
              <a:ext cx="239443" cy="292961"/>
            </a:xfrm>
            <a:custGeom>
              <a:avLst/>
              <a:gdLst/>
              <a:ahLst/>
              <a:cxnLst/>
              <a:rect l="0" t="0" r="0" b="0"/>
              <a:pathLst>
                <a:path w="239443" h="292961">
                  <a:moveTo>
                    <a:pt x="7815" y="92918"/>
                  </a:moveTo>
                  <a:lnTo>
                    <a:pt x="4947" y="104720"/>
                  </a:lnTo>
                  <a:lnTo>
                    <a:pt x="2806" y="116490"/>
                  </a:lnTo>
                  <a:lnTo>
                    <a:pt x="1208" y="129384"/>
                  </a:lnTo>
                  <a:lnTo>
                    <a:pt x="200" y="143405"/>
                  </a:lnTo>
                  <a:lnTo>
                    <a:pt x="0" y="158382"/>
                  </a:lnTo>
                  <a:lnTo>
                    <a:pt x="655" y="174100"/>
                  </a:lnTo>
                  <a:lnTo>
                    <a:pt x="2066" y="190202"/>
                  </a:lnTo>
                  <a:lnTo>
                    <a:pt x="4079" y="206226"/>
                  </a:lnTo>
                  <a:lnTo>
                    <a:pt x="6537" y="221924"/>
                  </a:lnTo>
                  <a:lnTo>
                    <a:pt x="9151" y="237241"/>
                  </a:lnTo>
                  <a:lnTo>
                    <a:pt x="11520" y="252219"/>
                  </a:lnTo>
                  <a:lnTo>
                    <a:pt x="13440" y="266830"/>
                  </a:lnTo>
                  <a:lnTo>
                    <a:pt x="14848" y="277724"/>
                  </a:lnTo>
                  <a:lnTo>
                    <a:pt x="15489" y="280798"/>
                  </a:lnTo>
                  <a:lnTo>
                    <a:pt x="15088" y="277606"/>
                  </a:lnTo>
                  <a:lnTo>
                    <a:pt x="13934" y="270364"/>
                  </a:lnTo>
                  <a:lnTo>
                    <a:pt x="12569" y="260608"/>
                  </a:lnTo>
                  <a:lnTo>
                    <a:pt x="11329" y="249291"/>
                  </a:lnTo>
                  <a:lnTo>
                    <a:pt x="10329" y="236831"/>
                  </a:lnTo>
                  <a:lnTo>
                    <a:pt x="9576" y="223279"/>
                  </a:lnTo>
                  <a:lnTo>
                    <a:pt x="9031" y="208729"/>
                  </a:lnTo>
                  <a:lnTo>
                    <a:pt x="8646" y="193351"/>
                  </a:lnTo>
                  <a:lnTo>
                    <a:pt x="8380" y="177336"/>
                  </a:lnTo>
                  <a:lnTo>
                    <a:pt x="8197" y="160858"/>
                  </a:lnTo>
                  <a:lnTo>
                    <a:pt x="8071" y="144214"/>
                  </a:lnTo>
                  <a:lnTo>
                    <a:pt x="7987" y="127813"/>
                  </a:lnTo>
                  <a:lnTo>
                    <a:pt x="7939" y="111860"/>
                  </a:lnTo>
                  <a:lnTo>
                    <a:pt x="8247" y="96538"/>
                  </a:lnTo>
                  <a:lnTo>
                    <a:pt x="9518" y="82088"/>
                  </a:lnTo>
                  <a:lnTo>
                    <a:pt x="12008" y="68557"/>
                  </a:lnTo>
                  <a:lnTo>
                    <a:pt x="15648" y="55995"/>
                  </a:lnTo>
                  <a:lnTo>
                    <a:pt x="20233" y="44543"/>
                  </a:lnTo>
                  <a:lnTo>
                    <a:pt x="25548" y="34174"/>
                  </a:lnTo>
                  <a:lnTo>
                    <a:pt x="31727" y="24887"/>
                  </a:lnTo>
                  <a:lnTo>
                    <a:pt x="39231" y="16786"/>
                  </a:lnTo>
                  <a:lnTo>
                    <a:pt x="48204" y="9830"/>
                  </a:lnTo>
                  <a:lnTo>
                    <a:pt x="58500" y="4327"/>
                  </a:lnTo>
                  <a:lnTo>
                    <a:pt x="69861" y="986"/>
                  </a:lnTo>
                  <a:lnTo>
                    <a:pt x="82019" y="0"/>
                  </a:lnTo>
                  <a:lnTo>
                    <a:pt x="94588" y="1118"/>
                  </a:lnTo>
                  <a:lnTo>
                    <a:pt x="107092" y="3920"/>
                  </a:lnTo>
                  <a:lnTo>
                    <a:pt x="119270" y="7996"/>
                  </a:lnTo>
                  <a:lnTo>
                    <a:pt x="130903" y="13323"/>
                  </a:lnTo>
                  <a:lnTo>
                    <a:pt x="141722" y="20246"/>
                  </a:lnTo>
                  <a:lnTo>
                    <a:pt x="151667" y="28826"/>
                  </a:lnTo>
                  <a:lnTo>
                    <a:pt x="160838" y="38858"/>
                  </a:lnTo>
                  <a:lnTo>
                    <a:pt x="169393" y="50040"/>
                  </a:lnTo>
                  <a:lnTo>
                    <a:pt x="177487" y="62082"/>
                  </a:lnTo>
                  <a:lnTo>
                    <a:pt x="185247" y="74745"/>
                  </a:lnTo>
                  <a:lnTo>
                    <a:pt x="192771" y="87843"/>
                  </a:lnTo>
                  <a:lnTo>
                    <a:pt x="200125" y="101248"/>
                  </a:lnTo>
                  <a:lnTo>
                    <a:pt x="207030" y="115029"/>
                  </a:lnTo>
                  <a:lnTo>
                    <a:pt x="212908" y="129426"/>
                  </a:lnTo>
                  <a:lnTo>
                    <a:pt x="217531" y="144519"/>
                  </a:lnTo>
                  <a:lnTo>
                    <a:pt x="221142" y="160079"/>
                  </a:lnTo>
                  <a:lnTo>
                    <a:pt x="224262" y="175678"/>
                  </a:lnTo>
                  <a:lnTo>
                    <a:pt x="227249" y="191060"/>
                  </a:lnTo>
                  <a:lnTo>
                    <a:pt x="230106" y="206152"/>
                  </a:lnTo>
                  <a:lnTo>
                    <a:pt x="232578" y="220972"/>
                  </a:lnTo>
                  <a:lnTo>
                    <a:pt x="234540" y="235553"/>
                  </a:lnTo>
                  <a:lnTo>
                    <a:pt x="236014" y="249342"/>
                  </a:lnTo>
                  <a:lnTo>
                    <a:pt x="237239" y="262557"/>
                  </a:lnTo>
                  <a:lnTo>
                    <a:pt x="238320" y="276359"/>
                  </a:lnTo>
                  <a:lnTo>
                    <a:pt x="239442" y="292960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99293" y="2617256"/>
              <a:ext cx="307527" cy="815637"/>
            </a:xfrm>
            <a:custGeom>
              <a:avLst/>
              <a:gdLst/>
              <a:ahLst/>
              <a:cxnLst/>
              <a:rect l="0" t="0" r="0" b="0"/>
              <a:pathLst>
                <a:path w="307527" h="815637">
                  <a:moveTo>
                    <a:pt x="170655" y="593935"/>
                  </a:moveTo>
                  <a:lnTo>
                    <a:pt x="170521" y="582267"/>
                  </a:lnTo>
                  <a:lnTo>
                    <a:pt x="169240" y="571778"/>
                  </a:lnTo>
                  <a:lnTo>
                    <a:pt x="166638" y="561481"/>
                  </a:lnTo>
                  <a:lnTo>
                    <a:pt x="162573" y="551353"/>
                  </a:lnTo>
                  <a:lnTo>
                    <a:pt x="156643" y="541658"/>
                  </a:lnTo>
                  <a:lnTo>
                    <a:pt x="148803" y="532531"/>
                  </a:lnTo>
                  <a:lnTo>
                    <a:pt x="139305" y="524273"/>
                  </a:lnTo>
                  <a:lnTo>
                    <a:pt x="128499" y="517408"/>
                  </a:lnTo>
                  <a:lnTo>
                    <a:pt x="116720" y="512100"/>
                  </a:lnTo>
                  <a:lnTo>
                    <a:pt x="104408" y="508520"/>
                  </a:lnTo>
                  <a:lnTo>
                    <a:pt x="92078" y="507009"/>
                  </a:lnTo>
                  <a:lnTo>
                    <a:pt x="80017" y="507553"/>
                  </a:lnTo>
                  <a:lnTo>
                    <a:pt x="68463" y="510019"/>
                  </a:lnTo>
                  <a:lnTo>
                    <a:pt x="57697" y="514331"/>
                  </a:lnTo>
                  <a:lnTo>
                    <a:pt x="47792" y="520270"/>
                  </a:lnTo>
                  <a:lnTo>
                    <a:pt x="38817" y="527679"/>
                  </a:lnTo>
                  <a:lnTo>
                    <a:pt x="30927" y="536547"/>
                  </a:lnTo>
                  <a:lnTo>
                    <a:pt x="24098" y="546727"/>
                  </a:lnTo>
                  <a:lnTo>
                    <a:pt x="18170" y="557816"/>
                  </a:lnTo>
                  <a:lnTo>
                    <a:pt x="12947" y="569250"/>
                  </a:lnTo>
                  <a:lnTo>
                    <a:pt x="8253" y="580684"/>
                  </a:lnTo>
                  <a:lnTo>
                    <a:pt x="4268" y="592141"/>
                  </a:lnTo>
                  <a:lnTo>
                    <a:pt x="1496" y="603898"/>
                  </a:lnTo>
                  <a:lnTo>
                    <a:pt x="114" y="616111"/>
                  </a:lnTo>
                  <a:lnTo>
                    <a:pt x="0" y="628941"/>
                  </a:lnTo>
                  <a:lnTo>
                    <a:pt x="911" y="642626"/>
                  </a:lnTo>
                  <a:lnTo>
                    <a:pt x="2599" y="657204"/>
                  </a:lnTo>
                  <a:lnTo>
                    <a:pt x="4848" y="672403"/>
                  </a:lnTo>
                  <a:lnTo>
                    <a:pt x="7496" y="687751"/>
                  </a:lnTo>
                  <a:lnTo>
                    <a:pt x="10425" y="702958"/>
                  </a:lnTo>
                  <a:lnTo>
                    <a:pt x="13711" y="717760"/>
                  </a:lnTo>
                  <a:lnTo>
                    <a:pt x="17603" y="731853"/>
                  </a:lnTo>
                  <a:lnTo>
                    <a:pt x="22191" y="745141"/>
                  </a:lnTo>
                  <a:lnTo>
                    <a:pt x="27579" y="757538"/>
                  </a:lnTo>
                  <a:lnTo>
                    <a:pt x="33953" y="768879"/>
                  </a:lnTo>
                  <a:lnTo>
                    <a:pt x="41319" y="779173"/>
                  </a:lnTo>
                  <a:lnTo>
                    <a:pt x="49535" y="788410"/>
                  </a:lnTo>
                  <a:lnTo>
                    <a:pt x="58423" y="796477"/>
                  </a:lnTo>
                  <a:lnTo>
                    <a:pt x="67806" y="803415"/>
                  </a:lnTo>
                  <a:lnTo>
                    <a:pt x="77547" y="809076"/>
                  </a:lnTo>
                  <a:lnTo>
                    <a:pt x="87538" y="813056"/>
                  </a:lnTo>
                  <a:lnTo>
                    <a:pt x="97701" y="815279"/>
                  </a:lnTo>
                  <a:lnTo>
                    <a:pt x="107985" y="815636"/>
                  </a:lnTo>
                  <a:lnTo>
                    <a:pt x="118347" y="813831"/>
                  </a:lnTo>
                  <a:lnTo>
                    <a:pt x="128760" y="809917"/>
                  </a:lnTo>
                  <a:lnTo>
                    <a:pt x="139042" y="804374"/>
                  </a:lnTo>
                  <a:lnTo>
                    <a:pt x="148872" y="797907"/>
                  </a:lnTo>
                  <a:lnTo>
                    <a:pt x="158119" y="790994"/>
                  </a:lnTo>
                  <a:lnTo>
                    <a:pt x="166972" y="783406"/>
                  </a:lnTo>
                  <a:lnTo>
                    <a:pt x="175837" y="774344"/>
                  </a:lnTo>
                  <a:lnTo>
                    <a:pt x="184945" y="763476"/>
                  </a:lnTo>
                  <a:lnTo>
                    <a:pt x="194028" y="751244"/>
                  </a:lnTo>
                  <a:lnTo>
                    <a:pt x="202447" y="738569"/>
                  </a:lnTo>
                  <a:lnTo>
                    <a:pt x="209888" y="726043"/>
                  </a:lnTo>
                  <a:lnTo>
                    <a:pt x="216359" y="713888"/>
                  </a:lnTo>
                  <a:lnTo>
                    <a:pt x="222013" y="702126"/>
                  </a:lnTo>
                  <a:lnTo>
                    <a:pt x="227038" y="690701"/>
                  </a:lnTo>
                  <a:lnTo>
                    <a:pt x="231599" y="679538"/>
                  </a:lnTo>
                  <a:lnTo>
                    <a:pt x="235831" y="668569"/>
                  </a:lnTo>
                  <a:lnTo>
                    <a:pt x="239832" y="657733"/>
                  </a:lnTo>
                  <a:lnTo>
                    <a:pt x="243675" y="646825"/>
                  </a:lnTo>
                  <a:lnTo>
                    <a:pt x="247409" y="635509"/>
                  </a:lnTo>
                  <a:lnTo>
                    <a:pt x="251068" y="623633"/>
                  </a:lnTo>
                  <a:lnTo>
                    <a:pt x="254679" y="611216"/>
                  </a:lnTo>
                  <a:lnTo>
                    <a:pt x="258256" y="598348"/>
                  </a:lnTo>
                  <a:lnTo>
                    <a:pt x="261811" y="585140"/>
                  </a:lnTo>
                  <a:lnTo>
                    <a:pt x="265350" y="571847"/>
                  </a:lnTo>
                  <a:lnTo>
                    <a:pt x="268880" y="558850"/>
                  </a:lnTo>
                  <a:lnTo>
                    <a:pt x="272398" y="546323"/>
                  </a:lnTo>
                  <a:lnTo>
                    <a:pt x="275745" y="533945"/>
                  </a:lnTo>
                  <a:lnTo>
                    <a:pt x="278611" y="521029"/>
                  </a:lnTo>
                  <a:lnTo>
                    <a:pt x="280876" y="507227"/>
                  </a:lnTo>
                  <a:lnTo>
                    <a:pt x="282737" y="492684"/>
                  </a:lnTo>
                  <a:lnTo>
                    <a:pt x="284600" y="477842"/>
                  </a:lnTo>
                  <a:lnTo>
                    <a:pt x="286703" y="463004"/>
                  </a:lnTo>
                  <a:lnTo>
                    <a:pt x="288947" y="448294"/>
                  </a:lnTo>
                  <a:lnTo>
                    <a:pt x="291001" y="433739"/>
                  </a:lnTo>
                  <a:lnTo>
                    <a:pt x="292679" y="419317"/>
                  </a:lnTo>
                  <a:lnTo>
                    <a:pt x="293959" y="404836"/>
                  </a:lnTo>
                  <a:lnTo>
                    <a:pt x="294892" y="389961"/>
                  </a:lnTo>
                  <a:lnTo>
                    <a:pt x="295560" y="374544"/>
                  </a:lnTo>
                  <a:lnTo>
                    <a:pt x="296194" y="358765"/>
                  </a:lnTo>
                  <a:lnTo>
                    <a:pt x="297160" y="343018"/>
                  </a:lnTo>
                  <a:lnTo>
                    <a:pt x="298616" y="327532"/>
                  </a:lnTo>
                  <a:lnTo>
                    <a:pt x="300070" y="312202"/>
                  </a:lnTo>
                  <a:lnTo>
                    <a:pt x="300521" y="296689"/>
                  </a:lnTo>
                  <a:lnTo>
                    <a:pt x="299493" y="280812"/>
                  </a:lnTo>
                  <a:lnTo>
                    <a:pt x="297324" y="264708"/>
                  </a:lnTo>
                  <a:lnTo>
                    <a:pt x="294865" y="248737"/>
                  </a:lnTo>
                  <a:lnTo>
                    <a:pt x="292652" y="233101"/>
                  </a:lnTo>
                  <a:lnTo>
                    <a:pt x="290712" y="217838"/>
                  </a:lnTo>
                  <a:lnTo>
                    <a:pt x="288737" y="202903"/>
                  </a:lnTo>
                  <a:lnTo>
                    <a:pt x="286529" y="188227"/>
                  </a:lnTo>
                  <a:lnTo>
                    <a:pt x="284200" y="173744"/>
                  </a:lnTo>
                  <a:lnTo>
                    <a:pt x="282083" y="159399"/>
                  </a:lnTo>
                  <a:lnTo>
                    <a:pt x="280354" y="145156"/>
                  </a:lnTo>
                  <a:lnTo>
                    <a:pt x="278871" y="131149"/>
                  </a:lnTo>
                  <a:lnTo>
                    <a:pt x="277266" y="117664"/>
                  </a:lnTo>
                  <a:lnTo>
                    <a:pt x="275336" y="104815"/>
                  </a:lnTo>
                  <a:lnTo>
                    <a:pt x="273038" y="92559"/>
                  </a:lnTo>
                  <a:lnTo>
                    <a:pt x="270416" y="80789"/>
                  </a:lnTo>
                  <a:lnTo>
                    <a:pt x="267539" y="69378"/>
                  </a:lnTo>
                  <a:lnTo>
                    <a:pt x="264471" y="57900"/>
                  </a:lnTo>
                  <a:lnTo>
                    <a:pt x="261266" y="45661"/>
                  </a:lnTo>
                  <a:lnTo>
                    <a:pt x="257960" y="32377"/>
                  </a:lnTo>
                  <a:lnTo>
                    <a:pt x="254394" y="19218"/>
                  </a:lnTo>
                  <a:lnTo>
                    <a:pt x="249493" y="8567"/>
                  </a:lnTo>
                  <a:lnTo>
                    <a:pt x="243065" y="2008"/>
                  </a:lnTo>
                  <a:lnTo>
                    <a:pt x="236812" y="0"/>
                  </a:lnTo>
                  <a:lnTo>
                    <a:pt x="231248" y="1767"/>
                  </a:lnTo>
                  <a:lnTo>
                    <a:pt x="226471" y="6797"/>
                  </a:lnTo>
                  <a:lnTo>
                    <a:pt x="222627" y="15185"/>
                  </a:lnTo>
                  <a:lnTo>
                    <a:pt x="219707" y="26721"/>
                  </a:lnTo>
                  <a:lnTo>
                    <a:pt x="217577" y="41044"/>
                  </a:lnTo>
                  <a:lnTo>
                    <a:pt x="216065" y="57866"/>
                  </a:lnTo>
                  <a:lnTo>
                    <a:pt x="215011" y="76768"/>
                  </a:lnTo>
                  <a:lnTo>
                    <a:pt x="214285" y="96801"/>
                  </a:lnTo>
                  <a:lnTo>
                    <a:pt x="213791" y="116622"/>
                  </a:lnTo>
                  <a:lnTo>
                    <a:pt x="213461" y="135505"/>
                  </a:lnTo>
                  <a:lnTo>
                    <a:pt x="213407" y="153451"/>
                  </a:lnTo>
                  <a:lnTo>
                    <a:pt x="213903" y="170884"/>
                  </a:lnTo>
                  <a:lnTo>
                    <a:pt x="215049" y="188129"/>
                  </a:lnTo>
                  <a:lnTo>
                    <a:pt x="216634" y="205188"/>
                  </a:lnTo>
                  <a:lnTo>
                    <a:pt x="218236" y="221817"/>
                  </a:lnTo>
                  <a:lnTo>
                    <a:pt x="219608" y="237907"/>
                  </a:lnTo>
                  <a:lnTo>
                    <a:pt x="220681" y="253648"/>
                  </a:lnTo>
                  <a:lnTo>
                    <a:pt x="221474" y="269437"/>
                  </a:lnTo>
                  <a:lnTo>
                    <a:pt x="222048" y="285500"/>
                  </a:lnTo>
                  <a:lnTo>
                    <a:pt x="222620" y="301729"/>
                  </a:lnTo>
                  <a:lnTo>
                    <a:pt x="223544" y="317784"/>
                  </a:lnTo>
                  <a:lnTo>
                    <a:pt x="224981" y="333480"/>
                  </a:lnTo>
                  <a:lnTo>
                    <a:pt x="226763" y="348953"/>
                  </a:lnTo>
                  <a:lnTo>
                    <a:pt x="228497" y="364562"/>
                  </a:lnTo>
                  <a:lnTo>
                    <a:pt x="229958" y="380503"/>
                  </a:lnTo>
                  <a:lnTo>
                    <a:pt x="231089" y="396651"/>
                  </a:lnTo>
                  <a:lnTo>
                    <a:pt x="231924" y="412651"/>
                  </a:lnTo>
                  <a:lnTo>
                    <a:pt x="232520" y="428306"/>
                  </a:lnTo>
                  <a:lnTo>
                    <a:pt x="232936" y="443582"/>
                  </a:lnTo>
                  <a:lnTo>
                    <a:pt x="233223" y="458526"/>
                  </a:lnTo>
                  <a:lnTo>
                    <a:pt x="233419" y="473208"/>
                  </a:lnTo>
                  <a:lnTo>
                    <a:pt x="233553" y="487695"/>
                  </a:lnTo>
                  <a:lnTo>
                    <a:pt x="233642" y="502041"/>
                  </a:lnTo>
                  <a:lnTo>
                    <a:pt x="233708" y="516291"/>
                  </a:lnTo>
                  <a:lnTo>
                    <a:pt x="233921" y="530472"/>
                  </a:lnTo>
                  <a:lnTo>
                    <a:pt x="234597" y="544606"/>
                  </a:lnTo>
                  <a:lnTo>
                    <a:pt x="235869" y="558704"/>
                  </a:lnTo>
                  <a:lnTo>
                    <a:pt x="237706" y="572613"/>
                  </a:lnTo>
                  <a:lnTo>
                    <a:pt x="240011" y="586032"/>
                  </a:lnTo>
                  <a:lnTo>
                    <a:pt x="242668" y="598841"/>
                  </a:lnTo>
                  <a:lnTo>
                    <a:pt x="245416" y="611239"/>
                  </a:lnTo>
                  <a:lnTo>
                    <a:pt x="247875" y="623638"/>
                  </a:lnTo>
                  <a:lnTo>
                    <a:pt x="249862" y="636274"/>
                  </a:lnTo>
                  <a:lnTo>
                    <a:pt x="251533" y="649050"/>
                  </a:lnTo>
                  <a:lnTo>
                    <a:pt x="253270" y="661634"/>
                  </a:lnTo>
                  <a:lnTo>
                    <a:pt x="255293" y="673848"/>
                  </a:lnTo>
                  <a:lnTo>
                    <a:pt x="257654" y="685829"/>
                  </a:lnTo>
                  <a:lnTo>
                    <a:pt x="260317" y="697940"/>
                  </a:lnTo>
                  <a:lnTo>
                    <a:pt x="263228" y="710380"/>
                  </a:lnTo>
                  <a:lnTo>
                    <a:pt x="266489" y="723023"/>
                  </a:lnTo>
                  <a:lnTo>
                    <a:pt x="270356" y="735517"/>
                  </a:lnTo>
                  <a:lnTo>
                    <a:pt x="274916" y="747656"/>
                  </a:lnTo>
                  <a:lnTo>
                    <a:pt x="279993" y="759147"/>
                  </a:lnTo>
                  <a:lnTo>
                    <a:pt x="285840" y="770766"/>
                  </a:lnTo>
                  <a:lnTo>
                    <a:pt x="294090" y="784650"/>
                  </a:lnTo>
                  <a:lnTo>
                    <a:pt x="307526" y="804505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4218" y="3046944"/>
              <a:ext cx="363047" cy="469575"/>
            </a:xfrm>
            <a:custGeom>
              <a:avLst/>
              <a:gdLst/>
              <a:ahLst/>
              <a:cxnLst/>
              <a:rect l="0" t="0" r="0" b="0"/>
              <a:pathLst>
                <a:path w="363047" h="469575">
                  <a:moveTo>
                    <a:pt x="273740" y="48434"/>
                  </a:moveTo>
                  <a:lnTo>
                    <a:pt x="264938" y="42566"/>
                  </a:lnTo>
                  <a:lnTo>
                    <a:pt x="256591" y="37002"/>
                  </a:lnTo>
                  <a:lnTo>
                    <a:pt x="247888" y="31208"/>
                  </a:lnTo>
                  <a:lnTo>
                    <a:pt x="238594" y="25300"/>
                  </a:lnTo>
                  <a:lnTo>
                    <a:pt x="228452" y="19618"/>
                  </a:lnTo>
                  <a:lnTo>
                    <a:pt x="217406" y="14348"/>
                  </a:lnTo>
                  <a:lnTo>
                    <a:pt x="205566" y="9670"/>
                  </a:lnTo>
                  <a:lnTo>
                    <a:pt x="193096" y="5832"/>
                  </a:lnTo>
                  <a:lnTo>
                    <a:pt x="180154" y="2889"/>
                  </a:lnTo>
                  <a:lnTo>
                    <a:pt x="166871" y="896"/>
                  </a:lnTo>
                  <a:lnTo>
                    <a:pt x="153349" y="0"/>
                  </a:lnTo>
                  <a:lnTo>
                    <a:pt x="139671" y="178"/>
                  </a:lnTo>
                  <a:lnTo>
                    <a:pt x="126215" y="1433"/>
                  </a:lnTo>
                  <a:lnTo>
                    <a:pt x="113632" y="3870"/>
                  </a:lnTo>
                  <a:lnTo>
                    <a:pt x="102208" y="7439"/>
                  </a:lnTo>
                  <a:lnTo>
                    <a:pt x="91892" y="12122"/>
                  </a:lnTo>
                  <a:lnTo>
                    <a:pt x="82495" y="18015"/>
                  </a:lnTo>
                  <a:lnTo>
                    <a:pt x="73801" y="25058"/>
                  </a:lnTo>
                  <a:lnTo>
                    <a:pt x="65620" y="33228"/>
                  </a:lnTo>
                  <a:lnTo>
                    <a:pt x="57806" y="42614"/>
                  </a:lnTo>
                  <a:lnTo>
                    <a:pt x="50250" y="53146"/>
                  </a:lnTo>
                  <a:lnTo>
                    <a:pt x="43037" y="64473"/>
                  </a:lnTo>
                  <a:lnTo>
                    <a:pt x="36421" y="76067"/>
                  </a:lnTo>
                  <a:lnTo>
                    <a:pt x="30498" y="87608"/>
                  </a:lnTo>
                  <a:lnTo>
                    <a:pt x="25540" y="99137"/>
                  </a:lnTo>
                  <a:lnTo>
                    <a:pt x="22039" y="110943"/>
                  </a:lnTo>
                  <a:lnTo>
                    <a:pt x="20138" y="123178"/>
                  </a:lnTo>
                  <a:lnTo>
                    <a:pt x="19828" y="135684"/>
                  </a:lnTo>
                  <a:lnTo>
                    <a:pt x="21132" y="148086"/>
                  </a:lnTo>
                  <a:lnTo>
                    <a:pt x="23898" y="160168"/>
                  </a:lnTo>
                  <a:lnTo>
                    <a:pt x="27855" y="171723"/>
                  </a:lnTo>
                  <a:lnTo>
                    <a:pt x="32718" y="182482"/>
                  </a:lnTo>
                  <a:lnTo>
                    <a:pt x="38249" y="192380"/>
                  </a:lnTo>
                  <a:lnTo>
                    <a:pt x="44418" y="201347"/>
                  </a:lnTo>
                  <a:lnTo>
                    <a:pt x="51389" y="209232"/>
                  </a:lnTo>
                  <a:lnTo>
                    <a:pt x="59200" y="216052"/>
                  </a:lnTo>
                  <a:lnTo>
                    <a:pt x="68073" y="221803"/>
                  </a:lnTo>
                  <a:lnTo>
                    <a:pt x="78473" y="226377"/>
                  </a:lnTo>
                  <a:lnTo>
                    <a:pt x="90506" y="229826"/>
                  </a:lnTo>
                  <a:lnTo>
                    <a:pt x="103826" y="232329"/>
                  </a:lnTo>
                  <a:lnTo>
                    <a:pt x="117831" y="234101"/>
                  </a:lnTo>
                  <a:lnTo>
                    <a:pt x="132105" y="235338"/>
                  </a:lnTo>
                  <a:lnTo>
                    <a:pt x="146603" y="236358"/>
                  </a:lnTo>
                  <a:lnTo>
                    <a:pt x="161547" y="237583"/>
                  </a:lnTo>
                  <a:lnTo>
                    <a:pt x="177035" y="239227"/>
                  </a:lnTo>
                  <a:lnTo>
                    <a:pt x="192707" y="241316"/>
                  </a:lnTo>
                  <a:lnTo>
                    <a:pt x="207855" y="243790"/>
                  </a:lnTo>
                  <a:lnTo>
                    <a:pt x="222120" y="246569"/>
                  </a:lnTo>
                  <a:lnTo>
                    <a:pt x="235479" y="249740"/>
                  </a:lnTo>
                  <a:lnTo>
                    <a:pt x="248066" y="253546"/>
                  </a:lnTo>
                  <a:lnTo>
                    <a:pt x="260050" y="258073"/>
                  </a:lnTo>
                  <a:lnTo>
                    <a:pt x="271592" y="263418"/>
                  </a:lnTo>
                  <a:lnTo>
                    <a:pt x="282816" y="269763"/>
                  </a:lnTo>
                  <a:lnTo>
                    <a:pt x="293815" y="277108"/>
                  </a:lnTo>
                  <a:lnTo>
                    <a:pt x="304492" y="285312"/>
                  </a:lnTo>
                  <a:lnTo>
                    <a:pt x="314588" y="294190"/>
                  </a:lnTo>
                  <a:lnTo>
                    <a:pt x="324005" y="303572"/>
                  </a:lnTo>
                  <a:lnTo>
                    <a:pt x="332634" y="313481"/>
                  </a:lnTo>
                  <a:lnTo>
                    <a:pt x="340282" y="324117"/>
                  </a:lnTo>
                  <a:lnTo>
                    <a:pt x="346940" y="335532"/>
                  </a:lnTo>
                  <a:lnTo>
                    <a:pt x="352581" y="347639"/>
                  </a:lnTo>
                  <a:lnTo>
                    <a:pt x="357079" y="360298"/>
                  </a:lnTo>
                  <a:lnTo>
                    <a:pt x="360469" y="373362"/>
                  </a:lnTo>
                  <a:lnTo>
                    <a:pt x="362594" y="386389"/>
                  </a:lnTo>
                  <a:lnTo>
                    <a:pt x="363046" y="398675"/>
                  </a:lnTo>
                  <a:lnTo>
                    <a:pt x="361747" y="409893"/>
                  </a:lnTo>
                  <a:lnTo>
                    <a:pt x="358588" y="419899"/>
                  </a:lnTo>
                  <a:lnTo>
                    <a:pt x="353268" y="428555"/>
                  </a:lnTo>
                  <a:lnTo>
                    <a:pt x="345836" y="435929"/>
                  </a:lnTo>
                  <a:lnTo>
                    <a:pt x="336608" y="442068"/>
                  </a:lnTo>
                  <a:lnTo>
                    <a:pt x="325980" y="446910"/>
                  </a:lnTo>
                  <a:lnTo>
                    <a:pt x="314323" y="450547"/>
                  </a:lnTo>
                  <a:lnTo>
                    <a:pt x="302092" y="453349"/>
                  </a:lnTo>
                  <a:lnTo>
                    <a:pt x="289815" y="455854"/>
                  </a:lnTo>
                  <a:lnTo>
                    <a:pt x="277776" y="458391"/>
                  </a:lnTo>
                  <a:lnTo>
                    <a:pt x="265726" y="460929"/>
                  </a:lnTo>
                  <a:lnTo>
                    <a:pt x="253031" y="463180"/>
                  </a:lnTo>
                  <a:lnTo>
                    <a:pt x="239381" y="464986"/>
                  </a:lnTo>
                  <a:lnTo>
                    <a:pt x="225110" y="466180"/>
                  </a:lnTo>
                  <a:lnTo>
                    <a:pt x="210983" y="466525"/>
                  </a:lnTo>
                  <a:lnTo>
                    <a:pt x="197429" y="465978"/>
                  </a:lnTo>
                  <a:lnTo>
                    <a:pt x="184055" y="464813"/>
                  </a:lnTo>
                  <a:lnTo>
                    <a:pt x="169871" y="463500"/>
                  </a:lnTo>
                  <a:lnTo>
                    <a:pt x="154353" y="462330"/>
                  </a:lnTo>
                  <a:lnTo>
                    <a:pt x="137150" y="461565"/>
                  </a:lnTo>
                  <a:lnTo>
                    <a:pt x="117847" y="461509"/>
                  </a:lnTo>
                  <a:lnTo>
                    <a:pt x="96480" y="462250"/>
                  </a:lnTo>
                  <a:lnTo>
                    <a:pt x="74568" y="463552"/>
                  </a:lnTo>
                  <a:lnTo>
                    <a:pt x="52761" y="465092"/>
                  </a:lnTo>
                  <a:lnTo>
                    <a:pt x="29147" y="467003"/>
                  </a:lnTo>
                  <a:lnTo>
                    <a:pt x="0" y="469574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52932" y="3685416"/>
              <a:ext cx="6274986" cy="1220864"/>
            </a:xfrm>
            <a:custGeom>
              <a:avLst/>
              <a:gdLst/>
              <a:ahLst/>
              <a:cxnLst/>
              <a:rect l="0" t="0" r="0" b="0"/>
              <a:pathLst>
                <a:path w="6274986" h="1220864">
                  <a:moveTo>
                    <a:pt x="6274985" y="315413"/>
                  </a:moveTo>
                  <a:lnTo>
                    <a:pt x="6269051" y="324214"/>
                  </a:lnTo>
                  <a:lnTo>
                    <a:pt x="6262846" y="332560"/>
                  </a:lnTo>
                  <a:lnTo>
                    <a:pt x="6255760" y="341259"/>
                  </a:lnTo>
                  <a:lnTo>
                    <a:pt x="6248166" y="350380"/>
                  </a:lnTo>
                  <a:lnTo>
                    <a:pt x="6240816" y="359875"/>
                  </a:lnTo>
                  <a:lnTo>
                    <a:pt x="6234123" y="369663"/>
                  </a:lnTo>
                  <a:lnTo>
                    <a:pt x="6228001" y="379504"/>
                  </a:lnTo>
                  <a:lnTo>
                    <a:pt x="6222056" y="389029"/>
                  </a:lnTo>
                  <a:lnTo>
                    <a:pt x="6216017" y="398071"/>
                  </a:lnTo>
                  <a:lnTo>
                    <a:pt x="6209621" y="406956"/>
                  </a:lnTo>
                  <a:lnTo>
                    <a:pt x="6202556" y="416373"/>
                  </a:lnTo>
                  <a:lnTo>
                    <a:pt x="6194726" y="426669"/>
                  </a:lnTo>
                  <a:lnTo>
                    <a:pt x="6186363" y="437534"/>
                  </a:lnTo>
                  <a:lnTo>
                    <a:pt x="6177909" y="448221"/>
                  </a:lnTo>
                  <a:lnTo>
                    <a:pt x="6169630" y="458299"/>
                  </a:lnTo>
                  <a:lnTo>
                    <a:pt x="6161445" y="467675"/>
                  </a:lnTo>
                  <a:lnTo>
                    <a:pt x="6153038" y="476425"/>
                  </a:lnTo>
                  <a:lnTo>
                    <a:pt x="6144232" y="484678"/>
                  </a:lnTo>
                  <a:lnTo>
                    <a:pt x="6135014" y="492559"/>
                  </a:lnTo>
                  <a:lnTo>
                    <a:pt x="6125440" y="500172"/>
                  </a:lnTo>
                  <a:lnTo>
                    <a:pt x="6115588" y="507592"/>
                  </a:lnTo>
                  <a:lnTo>
                    <a:pt x="6105530" y="514713"/>
                  </a:lnTo>
                  <a:lnTo>
                    <a:pt x="6095325" y="521269"/>
                  </a:lnTo>
                  <a:lnTo>
                    <a:pt x="6085017" y="527165"/>
                  </a:lnTo>
                  <a:lnTo>
                    <a:pt x="6074637" y="532615"/>
                  </a:lnTo>
                  <a:lnTo>
                    <a:pt x="6064209" y="538042"/>
                  </a:lnTo>
                  <a:lnTo>
                    <a:pt x="6053749" y="543691"/>
                  </a:lnTo>
                  <a:lnTo>
                    <a:pt x="6043266" y="549469"/>
                  </a:lnTo>
                  <a:lnTo>
                    <a:pt x="6032768" y="555049"/>
                  </a:lnTo>
                  <a:lnTo>
                    <a:pt x="6022255" y="560252"/>
                  </a:lnTo>
                  <a:lnTo>
                    <a:pt x="6011567" y="565221"/>
                  </a:lnTo>
                  <a:lnTo>
                    <a:pt x="6000400" y="570318"/>
                  </a:lnTo>
                  <a:lnTo>
                    <a:pt x="5988624" y="575746"/>
                  </a:lnTo>
                  <a:lnTo>
                    <a:pt x="5976274" y="581545"/>
                  </a:lnTo>
                  <a:lnTo>
                    <a:pt x="5963451" y="587670"/>
                  </a:lnTo>
                  <a:lnTo>
                    <a:pt x="5950268" y="594047"/>
                  </a:lnTo>
                  <a:lnTo>
                    <a:pt x="5936823" y="600450"/>
                  </a:lnTo>
                  <a:lnTo>
                    <a:pt x="5923191" y="606515"/>
                  </a:lnTo>
                  <a:lnTo>
                    <a:pt x="5909429" y="612072"/>
                  </a:lnTo>
                  <a:lnTo>
                    <a:pt x="5895577" y="617125"/>
                  </a:lnTo>
                  <a:lnTo>
                    <a:pt x="5881666" y="621752"/>
                  </a:lnTo>
                  <a:lnTo>
                    <a:pt x="5867707" y="626055"/>
                  </a:lnTo>
                  <a:lnTo>
                    <a:pt x="5853553" y="630286"/>
                  </a:lnTo>
                  <a:lnTo>
                    <a:pt x="5838905" y="634819"/>
                  </a:lnTo>
                  <a:lnTo>
                    <a:pt x="5823643" y="639833"/>
                  </a:lnTo>
                  <a:lnTo>
                    <a:pt x="5807970" y="645169"/>
                  </a:lnTo>
                  <a:lnTo>
                    <a:pt x="5792296" y="650443"/>
                  </a:lnTo>
                  <a:lnTo>
                    <a:pt x="5776858" y="655434"/>
                  </a:lnTo>
                  <a:lnTo>
                    <a:pt x="5761559" y="660089"/>
                  </a:lnTo>
                  <a:lnTo>
                    <a:pt x="5746068" y="664442"/>
                  </a:lnTo>
                  <a:lnTo>
                    <a:pt x="5730200" y="668549"/>
                  </a:lnTo>
                  <a:lnTo>
                    <a:pt x="5713934" y="672306"/>
                  </a:lnTo>
                  <a:lnTo>
                    <a:pt x="5697320" y="675457"/>
                  </a:lnTo>
                  <a:lnTo>
                    <a:pt x="5680436" y="677916"/>
                  </a:lnTo>
                  <a:lnTo>
                    <a:pt x="5663350" y="679908"/>
                  </a:lnTo>
                  <a:lnTo>
                    <a:pt x="5646121" y="681860"/>
                  </a:lnTo>
                  <a:lnTo>
                    <a:pt x="5628786" y="684027"/>
                  </a:lnTo>
                  <a:lnTo>
                    <a:pt x="5611212" y="686485"/>
                  </a:lnTo>
                  <a:lnTo>
                    <a:pt x="5593115" y="689214"/>
                  </a:lnTo>
                  <a:lnTo>
                    <a:pt x="5574381" y="692159"/>
                  </a:lnTo>
                  <a:lnTo>
                    <a:pt x="5555053" y="695103"/>
                  </a:lnTo>
                  <a:lnTo>
                    <a:pt x="5535239" y="697693"/>
                  </a:lnTo>
                  <a:lnTo>
                    <a:pt x="5515055" y="699764"/>
                  </a:lnTo>
                  <a:lnTo>
                    <a:pt x="5494602" y="701322"/>
                  </a:lnTo>
                  <a:lnTo>
                    <a:pt x="5473959" y="702449"/>
                  </a:lnTo>
                  <a:lnTo>
                    <a:pt x="5453183" y="703245"/>
                  </a:lnTo>
                  <a:lnTo>
                    <a:pt x="5432317" y="703798"/>
                  </a:lnTo>
                  <a:lnTo>
                    <a:pt x="5411389" y="704177"/>
                  </a:lnTo>
                  <a:lnTo>
                    <a:pt x="5390418" y="704431"/>
                  </a:lnTo>
                  <a:lnTo>
                    <a:pt x="5369418" y="704433"/>
                  </a:lnTo>
                  <a:lnTo>
                    <a:pt x="5348399" y="703902"/>
                  </a:lnTo>
                  <a:lnTo>
                    <a:pt x="5327368" y="702733"/>
                  </a:lnTo>
                  <a:lnTo>
                    <a:pt x="5306329" y="701133"/>
                  </a:lnTo>
                  <a:lnTo>
                    <a:pt x="5285283" y="699520"/>
                  </a:lnTo>
                  <a:lnTo>
                    <a:pt x="5264233" y="698141"/>
                  </a:lnTo>
                  <a:lnTo>
                    <a:pt x="5243181" y="697064"/>
                  </a:lnTo>
                  <a:lnTo>
                    <a:pt x="5222128" y="696267"/>
                  </a:lnTo>
                  <a:lnTo>
                    <a:pt x="5201069" y="695696"/>
                  </a:lnTo>
                  <a:lnTo>
                    <a:pt x="5179841" y="695296"/>
                  </a:lnTo>
                  <a:lnTo>
                    <a:pt x="5158137" y="695020"/>
                  </a:lnTo>
                  <a:lnTo>
                    <a:pt x="5135831" y="694825"/>
                  </a:lnTo>
                  <a:lnTo>
                    <a:pt x="5113121" y="694525"/>
                  </a:lnTo>
                  <a:lnTo>
                    <a:pt x="5090416" y="693789"/>
                  </a:lnTo>
                  <a:lnTo>
                    <a:pt x="5067952" y="692483"/>
                  </a:lnTo>
                  <a:lnTo>
                    <a:pt x="5045630" y="690791"/>
                  </a:lnTo>
                  <a:lnTo>
                    <a:pt x="5023117" y="689116"/>
                  </a:lnTo>
                  <a:lnTo>
                    <a:pt x="5000229" y="687691"/>
                  </a:lnTo>
                  <a:lnTo>
                    <a:pt x="4976942" y="686414"/>
                  </a:lnTo>
                  <a:lnTo>
                    <a:pt x="4953309" y="684950"/>
                  </a:lnTo>
                  <a:lnTo>
                    <a:pt x="4929405" y="683113"/>
                  </a:lnTo>
                  <a:lnTo>
                    <a:pt x="4905300" y="680879"/>
                  </a:lnTo>
                  <a:lnTo>
                    <a:pt x="4881051" y="678301"/>
                  </a:lnTo>
                  <a:lnTo>
                    <a:pt x="4856701" y="675452"/>
                  </a:lnTo>
                  <a:lnTo>
                    <a:pt x="4832281" y="672403"/>
                  </a:lnTo>
                  <a:lnTo>
                    <a:pt x="4807813" y="669210"/>
                  </a:lnTo>
                  <a:lnTo>
                    <a:pt x="4783313" y="665912"/>
                  </a:lnTo>
                  <a:lnTo>
                    <a:pt x="4758791" y="662376"/>
                  </a:lnTo>
                  <a:lnTo>
                    <a:pt x="4734254" y="658317"/>
                  </a:lnTo>
                  <a:lnTo>
                    <a:pt x="4709708" y="653625"/>
                  </a:lnTo>
                  <a:lnTo>
                    <a:pt x="4685155" y="648508"/>
                  </a:lnTo>
                  <a:lnTo>
                    <a:pt x="4660597" y="643380"/>
                  </a:lnTo>
                  <a:lnTo>
                    <a:pt x="4636037" y="638483"/>
                  </a:lnTo>
                  <a:lnTo>
                    <a:pt x="4611474" y="633721"/>
                  </a:lnTo>
                  <a:lnTo>
                    <a:pt x="4586910" y="628764"/>
                  </a:lnTo>
                  <a:lnTo>
                    <a:pt x="4562346" y="623434"/>
                  </a:lnTo>
                  <a:lnTo>
                    <a:pt x="4537781" y="617870"/>
                  </a:lnTo>
                  <a:lnTo>
                    <a:pt x="4513215" y="612436"/>
                  </a:lnTo>
                  <a:lnTo>
                    <a:pt x="4488649" y="607330"/>
                  </a:lnTo>
                  <a:lnTo>
                    <a:pt x="4464083" y="602427"/>
                  </a:lnTo>
                  <a:lnTo>
                    <a:pt x="4439516" y="597374"/>
                  </a:lnTo>
                  <a:lnTo>
                    <a:pt x="4414950" y="591974"/>
                  </a:lnTo>
                  <a:lnTo>
                    <a:pt x="4390383" y="586195"/>
                  </a:lnTo>
                  <a:lnTo>
                    <a:pt x="4365817" y="580084"/>
                  </a:lnTo>
                  <a:lnTo>
                    <a:pt x="4341250" y="573709"/>
                  </a:lnTo>
                  <a:lnTo>
                    <a:pt x="4316684" y="567140"/>
                  </a:lnTo>
                  <a:lnTo>
                    <a:pt x="4292118" y="560430"/>
                  </a:lnTo>
                  <a:lnTo>
                    <a:pt x="4267547" y="553622"/>
                  </a:lnTo>
                  <a:lnTo>
                    <a:pt x="4242807" y="546746"/>
                  </a:lnTo>
                  <a:lnTo>
                    <a:pt x="4217592" y="539824"/>
                  </a:lnTo>
                  <a:lnTo>
                    <a:pt x="4191777" y="532870"/>
                  </a:lnTo>
                  <a:lnTo>
                    <a:pt x="4165558" y="525895"/>
                  </a:lnTo>
                  <a:lnTo>
                    <a:pt x="4139344" y="518905"/>
                  </a:lnTo>
                  <a:lnTo>
                    <a:pt x="4113375" y="511906"/>
                  </a:lnTo>
                  <a:lnTo>
                    <a:pt x="4087715" y="504899"/>
                  </a:lnTo>
                  <a:lnTo>
                    <a:pt x="4062341" y="497889"/>
                  </a:lnTo>
                  <a:lnTo>
                    <a:pt x="4037196" y="490876"/>
                  </a:lnTo>
                  <a:lnTo>
                    <a:pt x="4012225" y="483861"/>
                  </a:lnTo>
                  <a:lnTo>
                    <a:pt x="3987379" y="476844"/>
                  </a:lnTo>
                  <a:lnTo>
                    <a:pt x="3962616" y="469827"/>
                  </a:lnTo>
                  <a:lnTo>
                    <a:pt x="3937747" y="462809"/>
                  </a:lnTo>
                  <a:lnTo>
                    <a:pt x="3912445" y="455791"/>
                  </a:lnTo>
                  <a:lnTo>
                    <a:pt x="3886571" y="448773"/>
                  </a:lnTo>
                  <a:lnTo>
                    <a:pt x="3860312" y="441754"/>
                  </a:lnTo>
                  <a:lnTo>
                    <a:pt x="3834070" y="434735"/>
                  </a:lnTo>
                  <a:lnTo>
                    <a:pt x="3808083" y="427712"/>
                  </a:lnTo>
                  <a:lnTo>
                    <a:pt x="3782412" y="420520"/>
                  </a:lnTo>
                  <a:lnTo>
                    <a:pt x="3757030" y="412852"/>
                  </a:lnTo>
                  <a:lnTo>
                    <a:pt x="3731880" y="404585"/>
                  </a:lnTo>
                  <a:lnTo>
                    <a:pt x="3706905" y="395913"/>
                  </a:lnTo>
                  <a:lnTo>
                    <a:pt x="3682057" y="387246"/>
                  </a:lnTo>
                  <a:lnTo>
                    <a:pt x="3657297" y="378825"/>
                  </a:lnTo>
                  <a:lnTo>
                    <a:pt x="3632600" y="370713"/>
                  </a:lnTo>
                  <a:lnTo>
                    <a:pt x="3607946" y="362886"/>
                  </a:lnTo>
                  <a:lnTo>
                    <a:pt x="3583316" y="355288"/>
                  </a:lnTo>
                  <a:lnTo>
                    <a:pt x="3558536" y="347864"/>
                  </a:lnTo>
                  <a:lnTo>
                    <a:pt x="3533294" y="340566"/>
                  </a:lnTo>
                  <a:lnTo>
                    <a:pt x="3507461" y="333356"/>
                  </a:lnTo>
                  <a:lnTo>
                    <a:pt x="3481230" y="326208"/>
                  </a:lnTo>
                  <a:lnTo>
                    <a:pt x="3455007" y="319101"/>
                  </a:lnTo>
                  <a:lnTo>
                    <a:pt x="3429033" y="312023"/>
                  </a:lnTo>
                  <a:lnTo>
                    <a:pt x="3403370" y="304964"/>
                  </a:lnTo>
                  <a:lnTo>
                    <a:pt x="3377993" y="297919"/>
                  </a:lnTo>
                  <a:lnTo>
                    <a:pt x="3352842" y="290882"/>
                  </a:lnTo>
                  <a:lnTo>
                    <a:pt x="3327697" y="283851"/>
                  </a:lnTo>
                  <a:lnTo>
                    <a:pt x="3302202" y="276824"/>
                  </a:lnTo>
                  <a:lnTo>
                    <a:pt x="3276195" y="269799"/>
                  </a:lnTo>
                  <a:lnTo>
                    <a:pt x="3249846" y="262777"/>
                  </a:lnTo>
                  <a:lnTo>
                    <a:pt x="3223543" y="255756"/>
                  </a:lnTo>
                  <a:lnTo>
                    <a:pt x="3197510" y="248735"/>
                  </a:lnTo>
                  <a:lnTo>
                    <a:pt x="3171639" y="241715"/>
                  </a:lnTo>
                  <a:lnTo>
                    <a:pt x="3145589" y="234696"/>
                  </a:lnTo>
                  <a:lnTo>
                    <a:pt x="3119178" y="227676"/>
                  </a:lnTo>
                  <a:lnTo>
                    <a:pt x="3092542" y="220657"/>
                  </a:lnTo>
                  <a:lnTo>
                    <a:pt x="3066039" y="213637"/>
                  </a:lnTo>
                  <a:lnTo>
                    <a:pt x="3039870" y="206619"/>
                  </a:lnTo>
                  <a:lnTo>
                    <a:pt x="3013904" y="199600"/>
                  </a:lnTo>
                  <a:lnTo>
                    <a:pt x="2987791" y="192581"/>
                  </a:lnTo>
                  <a:lnTo>
                    <a:pt x="2961333" y="185566"/>
                  </a:lnTo>
                  <a:lnTo>
                    <a:pt x="2934495" y="178720"/>
                  </a:lnTo>
                  <a:lnTo>
                    <a:pt x="2907326" y="172350"/>
                  </a:lnTo>
                  <a:lnTo>
                    <a:pt x="2879898" y="166579"/>
                  </a:lnTo>
                  <a:lnTo>
                    <a:pt x="2852444" y="161213"/>
                  </a:lnTo>
                  <a:lnTo>
                    <a:pt x="2825326" y="155842"/>
                  </a:lnTo>
                  <a:lnTo>
                    <a:pt x="2798710" y="150225"/>
                  </a:lnTo>
                  <a:lnTo>
                    <a:pt x="2772429" y="144299"/>
                  </a:lnTo>
                  <a:lnTo>
                    <a:pt x="2746098" y="138088"/>
                  </a:lnTo>
                  <a:lnTo>
                    <a:pt x="2719494" y="131652"/>
                  </a:lnTo>
                  <a:lnTo>
                    <a:pt x="2692728" y="125210"/>
                  </a:lnTo>
                  <a:lnTo>
                    <a:pt x="2666137" y="119119"/>
                  </a:lnTo>
                  <a:lnTo>
                    <a:pt x="2639912" y="113540"/>
                  </a:lnTo>
                  <a:lnTo>
                    <a:pt x="2614079" y="108303"/>
                  </a:lnTo>
                  <a:lnTo>
                    <a:pt x="2588588" y="103020"/>
                  </a:lnTo>
                  <a:lnTo>
                    <a:pt x="2563360" y="97468"/>
                  </a:lnTo>
                  <a:lnTo>
                    <a:pt x="2538164" y="91754"/>
                  </a:lnTo>
                  <a:lnTo>
                    <a:pt x="2512634" y="86218"/>
                  </a:lnTo>
                  <a:lnTo>
                    <a:pt x="2486604" y="81048"/>
                  </a:lnTo>
                  <a:lnTo>
                    <a:pt x="2460239" y="76271"/>
                  </a:lnTo>
                  <a:lnTo>
                    <a:pt x="2433926" y="71836"/>
                  </a:lnTo>
                  <a:lnTo>
                    <a:pt x="2407887" y="67665"/>
                  </a:lnTo>
                  <a:lnTo>
                    <a:pt x="2382010" y="63525"/>
                  </a:lnTo>
                  <a:lnTo>
                    <a:pt x="2355958" y="59052"/>
                  </a:lnTo>
                  <a:lnTo>
                    <a:pt x="2329545" y="54079"/>
                  </a:lnTo>
                  <a:lnTo>
                    <a:pt x="2302907" y="48771"/>
                  </a:lnTo>
                  <a:lnTo>
                    <a:pt x="2276404" y="43515"/>
                  </a:lnTo>
                  <a:lnTo>
                    <a:pt x="2250234" y="38541"/>
                  </a:lnTo>
                  <a:lnTo>
                    <a:pt x="2224268" y="34068"/>
                  </a:lnTo>
                  <a:lnTo>
                    <a:pt x="2198155" y="30369"/>
                  </a:lnTo>
                  <a:lnTo>
                    <a:pt x="2171701" y="27510"/>
                  </a:lnTo>
                  <a:lnTo>
                    <a:pt x="2145035" y="25235"/>
                  </a:lnTo>
                  <a:lnTo>
                    <a:pt x="2118514" y="23085"/>
                  </a:lnTo>
                  <a:lnTo>
                    <a:pt x="2092331" y="20786"/>
                  </a:lnTo>
                  <a:lnTo>
                    <a:pt x="2066357" y="18409"/>
                  </a:lnTo>
                  <a:lnTo>
                    <a:pt x="2040238" y="16265"/>
                  </a:lnTo>
                  <a:lnTo>
                    <a:pt x="2013781" y="14522"/>
                  </a:lnTo>
                  <a:lnTo>
                    <a:pt x="1987113" y="13029"/>
                  </a:lnTo>
                  <a:lnTo>
                    <a:pt x="1960590" y="11420"/>
                  </a:lnTo>
                  <a:lnTo>
                    <a:pt x="1934406" y="9491"/>
                  </a:lnTo>
                  <a:lnTo>
                    <a:pt x="1908431" y="7364"/>
                  </a:lnTo>
                  <a:lnTo>
                    <a:pt x="1882312" y="5390"/>
                  </a:lnTo>
                  <a:lnTo>
                    <a:pt x="1855854" y="3766"/>
                  </a:lnTo>
                  <a:lnTo>
                    <a:pt x="1829186" y="2523"/>
                  </a:lnTo>
                  <a:lnTo>
                    <a:pt x="1802663" y="1613"/>
                  </a:lnTo>
                  <a:lnTo>
                    <a:pt x="1776478" y="967"/>
                  </a:lnTo>
                  <a:lnTo>
                    <a:pt x="1750503" y="517"/>
                  </a:lnTo>
                  <a:lnTo>
                    <a:pt x="1724384" y="206"/>
                  </a:lnTo>
                  <a:lnTo>
                    <a:pt x="1697921" y="0"/>
                  </a:lnTo>
                  <a:lnTo>
                    <a:pt x="1671081" y="29"/>
                  </a:lnTo>
                  <a:lnTo>
                    <a:pt x="1643909" y="581"/>
                  </a:lnTo>
                  <a:lnTo>
                    <a:pt x="1616477" y="1769"/>
                  </a:lnTo>
                  <a:lnTo>
                    <a:pt x="1588849" y="3551"/>
                  </a:lnTo>
                  <a:lnTo>
                    <a:pt x="1561082" y="5818"/>
                  </a:lnTo>
                  <a:lnTo>
                    <a:pt x="1533216" y="8459"/>
                  </a:lnTo>
                  <a:lnTo>
                    <a:pt x="1505283" y="11537"/>
                  </a:lnTo>
                  <a:lnTo>
                    <a:pt x="1477303" y="15281"/>
                  </a:lnTo>
                  <a:lnTo>
                    <a:pt x="1449292" y="19757"/>
                  </a:lnTo>
                  <a:lnTo>
                    <a:pt x="1421260" y="24730"/>
                  </a:lnTo>
                  <a:lnTo>
                    <a:pt x="1393213" y="29760"/>
                  </a:lnTo>
                  <a:lnTo>
                    <a:pt x="1365156" y="34595"/>
                  </a:lnTo>
                  <a:lnTo>
                    <a:pt x="1337093" y="39485"/>
                  </a:lnTo>
                  <a:lnTo>
                    <a:pt x="1309026" y="45061"/>
                  </a:lnTo>
                  <a:lnTo>
                    <a:pt x="1280956" y="51625"/>
                  </a:lnTo>
                  <a:lnTo>
                    <a:pt x="1252884" y="59000"/>
                  </a:lnTo>
                  <a:lnTo>
                    <a:pt x="1224810" y="66722"/>
                  </a:lnTo>
                  <a:lnTo>
                    <a:pt x="1196736" y="74483"/>
                  </a:lnTo>
                  <a:lnTo>
                    <a:pt x="1168661" y="82474"/>
                  </a:lnTo>
                  <a:lnTo>
                    <a:pt x="1140586" y="91277"/>
                  </a:lnTo>
                  <a:lnTo>
                    <a:pt x="1112510" y="101157"/>
                  </a:lnTo>
                  <a:lnTo>
                    <a:pt x="1084435" y="111911"/>
                  </a:lnTo>
                  <a:lnTo>
                    <a:pt x="1056359" y="123054"/>
                  </a:lnTo>
                  <a:lnTo>
                    <a:pt x="1028283" y="134260"/>
                  </a:lnTo>
                  <a:lnTo>
                    <a:pt x="1000207" y="145548"/>
                  </a:lnTo>
                  <a:lnTo>
                    <a:pt x="972131" y="157185"/>
                  </a:lnTo>
                  <a:lnTo>
                    <a:pt x="944060" y="169309"/>
                  </a:lnTo>
                  <a:lnTo>
                    <a:pt x="916157" y="181907"/>
                  </a:lnTo>
                  <a:lnTo>
                    <a:pt x="888729" y="194904"/>
                  </a:lnTo>
                  <a:lnTo>
                    <a:pt x="861902" y="208212"/>
                  </a:lnTo>
                  <a:lnTo>
                    <a:pt x="835479" y="221913"/>
                  </a:lnTo>
                  <a:lnTo>
                    <a:pt x="809051" y="236249"/>
                  </a:lnTo>
                  <a:lnTo>
                    <a:pt x="782382" y="251306"/>
                  </a:lnTo>
                  <a:lnTo>
                    <a:pt x="755572" y="267181"/>
                  </a:lnTo>
                  <a:lnTo>
                    <a:pt x="728952" y="284056"/>
                  </a:lnTo>
                  <a:lnTo>
                    <a:pt x="702708" y="301930"/>
                  </a:lnTo>
                  <a:lnTo>
                    <a:pt x="676862" y="320662"/>
                  </a:lnTo>
                  <a:lnTo>
                    <a:pt x="651362" y="340068"/>
                  </a:lnTo>
                  <a:lnTo>
                    <a:pt x="626133" y="359975"/>
                  </a:lnTo>
                  <a:lnTo>
                    <a:pt x="601105" y="380240"/>
                  </a:lnTo>
                  <a:lnTo>
                    <a:pt x="576221" y="400757"/>
                  </a:lnTo>
                  <a:lnTo>
                    <a:pt x="551438" y="421448"/>
                  </a:lnTo>
                  <a:lnTo>
                    <a:pt x="526725" y="442257"/>
                  </a:lnTo>
                  <a:lnTo>
                    <a:pt x="502060" y="463148"/>
                  </a:lnTo>
                  <a:lnTo>
                    <a:pt x="477431" y="484103"/>
                  </a:lnTo>
                  <a:lnTo>
                    <a:pt x="452993" y="505431"/>
                  </a:lnTo>
                  <a:lnTo>
                    <a:pt x="429045" y="527734"/>
                  </a:lnTo>
                  <a:lnTo>
                    <a:pt x="405712" y="551260"/>
                  </a:lnTo>
                  <a:lnTo>
                    <a:pt x="382958" y="575773"/>
                  </a:lnTo>
                  <a:lnTo>
                    <a:pt x="360679" y="600760"/>
                  </a:lnTo>
                  <a:lnTo>
                    <a:pt x="338767" y="625870"/>
                  </a:lnTo>
                  <a:lnTo>
                    <a:pt x="317287" y="651104"/>
                  </a:lnTo>
                  <a:lnTo>
                    <a:pt x="296471" y="676717"/>
                  </a:lnTo>
                  <a:lnTo>
                    <a:pt x="276390" y="702842"/>
                  </a:lnTo>
                  <a:lnTo>
                    <a:pt x="256971" y="729624"/>
                  </a:lnTo>
                  <a:lnTo>
                    <a:pt x="238084" y="757288"/>
                  </a:lnTo>
                  <a:lnTo>
                    <a:pt x="219599" y="785869"/>
                  </a:lnTo>
                  <a:lnTo>
                    <a:pt x="201403" y="815252"/>
                  </a:lnTo>
                  <a:lnTo>
                    <a:pt x="183413" y="845269"/>
                  </a:lnTo>
                  <a:lnTo>
                    <a:pt x="165569" y="875759"/>
                  </a:lnTo>
                  <a:lnTo>
                    <a:pt x="147991" y="906590"/>
                  </a:lnTo>
                  <a:lnTo>
                    <a:pt x="130955" y="937659"/>
                  </a:lnTo>
                  <a:lnTo>
                    <a:pt x="114569" y="968891"/>
                  </a:lnTo>
                  <a:lnTo>
                    <a:pt x="98785" y="1000068"/>
                  </a:lnTo>
                  <a:lnTo>
                    <a:pt x="83493" y="1030846"/>
                  </a:lnTo>
                  <a:lnTo>
                    <a:pt x="68588" y="1061053"/>
                  </a:lnTo>
                  <a:lnTo>
                    <a:pt x="54459" y="1090051"/>
                  </a:lnTo>
                  <a:lnTo>
                    <a:pt x="41948" y="1116699"/>
                  </a:lnTo>
                  <a:lnTo>
                    <a:pt x="31391" y="1140566"/>
                  </a:lnTo>
                  <a:lnTo>
                    <a:pt x="22787" y="1161282"/>
                  </a:lnTo>
                  <a:lnTo>
                    <a:pt x="15218" y="1180228"/>
                  </a:lnTo>
                  <a:lnTo>
                    <a:pt x="8021" y="1199063"/>
                  </a:lnTo>
                  <a:lnTo>
                    <a:pt x="0" y="1220863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69326" y="3737616"/>
              <a:ext cx="126343" cy="431670"/>
            </a:xfrm>
            <a:custGeom>
              <a:avLst/>
              <a:gdLst/>
              <a:ahLst/>
              <a:cxnLst/>
              <a:rect l="0" t="0" r="0" b="0"/>
              <a:pathLst>
                <a:path w="126343" h="431670">
                  <a:moveTo>
                    <a:pt x="126342" y="0"/>
                  </a:moveTo>
                  <a:lnTo>
                    <a:pt x="124896" y="8665"/>
                  </a:lnTo>
                  <a:lnTo>
                    <a:pt x="122809" y="20667"/>
                  </a:lnTo>
                  <a:lnTo>
                    <a:pt x="120338" y="33549"/>
                  </a:lnTo>
                  <a:lnTo>
                    <a:pt x="117585" y="46310"/>
                  </a:lnTo>
                  <a:lnTo>
                    <a:pt x="114617" y="58816"/>
                  </a:lnTo>
                  <a:lnTo>
                    <a:pt x="111487" y="71353"/>
                  </a:lnTo>
                  <a:lnTo>
                    <a:pt x="108240" y="84123"/>
                  </a:lnTo>
                  <a:lnTo>
                    <a:pt x="104911" y="97343"/>
                  </a:lnTo>
                  <a:lnTo>
                    <a:pt x="101523" y="111297"/>
                  </a:lnTo>
                  <a:lnTo>
                    <a:pt x="98092" y="126064"/>
                  </a:lnTo>
                  <a:lnTo>
                    <a:pt x="94466" y="141561"/>
                  </a:lnTo>
                  <a:lnTo>
                    <a:pt x="90345" y="157642"/>
                  </a:lnTo>
                  <a:lnTo>
                    <a:pt x="85612" y="174158"/>
                  </a:lnTo>
                  <a:lnTo>
                    <a:pt x="80467" y="190824"/>
                  </a:lnTo>
                  <a:lnTo>
                    <a:pt x="75321" y="207239"/>
                  </a:lnTo>
                  <a:lnTo>
                    <a:pt x="70411" y="223209"/>
                  </a:lnTo>
                  <a:lnTo>
                    <a:pt x="65641" y="238881"/>
                  </a:lnTo>
                  <a:lnTo>
                    <a:pt x="60679" y="254631"/>
                  </a:lnTo>
                  <a:lnTo>
                    <a:pt x="55345" y="270671"/>
                  </a:lnTo>
                  <a:lnTo>
                    <a:pt x="49779" y="286886"/>
                  </a:lnTo>
                  <a:lnTo>
                    <a:pt x="44343" y="302932"/>
                  </a:lnTo>
                  <a:lnTo>
                    <a:pt x="39240" y="318613"/>
                  </a:lnTo>
                  <a:lnTo>
                    <a:pt x="34509" y="333737"/>
                  </a:lnTo>
                  <a:lnTo>
                    <a:pt x="30104" y="348047"/>
                  </a:lnTo>
                  <a:lnTo>
                    <a:pt x="25958" y="361481"/>
                  </a:lnTo>
                  <a:lnTo>
                    <a:pt x="21962" y="374075"/>
                  </a:lnTo>
                  <a:lnTo>
                    <a:pt x="17481" y="387314"/>
                  </a:lnTo>
                  <a:lnTo>
                    <a:pt x="11000" y="404598"/>
                  </a:lnTo>
                  <a:lnTo>
                    <a:pt x="0" y="431669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32538" y="3769202"/>
              <a:ext cx="105286" cy="431669"/>
            </a:xfrm>
            <a:custGeom>
              <a:avLst/>
              <a:gdLst/>
              <a:ahLst/>
              <a:cxnLst/>
              <a:rect l="0" t="0" r="0" b="0"/>
              <a:pathLst>
                <a:path w="105286" h="431669">
                  <a:moveTo>
                    <a:pt x="105285" y="0"/>
                  </a:moveTo>
                  <a:lnTo>
                    <a:pt x="102352" y="11668"/>
                  </a:lnTo>
                  <a:lnTo>
                    <a:pt x="99570" y="22156"/>
                  </a:lnTo>
                  <a:lnTo>
                    <a:pt x="96670" y="32458"/>
                  </a:lnTo>
                  <a:lnTo>
                    <a:pt x="93630" y="42759"/>
                  </a:lnTo>
                  <a:lnTo>
                    <a:pt x="90465" y="53103"/>
                  </a:lnTo>
                  <a:lnTo>
                    <a:pt x="87201" y="63493"/>
                  </a:lnTo>
                  <a:lnTo>
                    <a:pt x="83863" y="73921"/>
                  </a:lnTo>
                  <a:lnTo>
                    <a:pt x="80471" y="84379"/>
                  </a:lnTo>
                  <a:lnTo>
                    <a:pt x="77043" y="94868"/>
                  </a:lnTo>
                  <a:lnTo>
                    <a:pt x="73588" y="105709"/>
                  </a:lnTo>
                  <a:lnTo>
                    <a:pt x="70115" y="117511"/>
                  </a:lnTo>
                  <a:lnTo>
                    <a:pt x="66630" y="130527"/>
                  </a:lnTo>
                  <a:lnTo>
                    <a:pt x="63138" y="144523"/>
                  </a:lnTo>
                  <a:lnTo>
                    <a:pt x="59640" y="158989"/>
                  </a:lnTo>
                  <a:lnTo>
                    <a:pt x="56133" y="173581"/>
                  </a:lnTo>
                  <a:lnTo>
                    <a:pt x="52456" y="188463"/>
                  </a:lnTo>
                  <a:lnTo>
                    <a:pt x="48301" y="204198"/>
                  </a:lnTo>
                  <a:lnTo>
                    <a:pt x="43545" y="221044"/>
                  </a:lnTo>
                  <a:lnTo>
                    <a:pt x="38385" y="238951"/>
                  </a:lnTo>
                  <a:lnTo>
                    <a:pt x="33228" y="257736"/>
                  </a:lnTo>
                  <a:lnTo>
                    <a:pt x="28321" y="277183"/>
                  </a:lnTo>
                  <a:lnTo>
                    <a:pt x="23891" y="296785"/>
                  </a:lnTo>
                  <a:lnTo>
                    <a:pt x="20222" y="315785"/>
                  </a:lnTo>
                  <a:lnTo>
                    <a:pt x="17384" y="333813"/>
                  </a:lnTo>
                  <a:lnTo>
                    <a:pt x="15122" y="350697"/>
                  </a:lnTo>
                  <a:lnTo>
                    <a:pt x="12981" y="366277"/>
                  </a:lnTo>
                  <a:lnTo>
                    <a:pt x="10688" y="380596"/>
                  </a:lnTo>
                  <a:lnTo>
                    <a:pt x="8305" y="393409"/>
                  </a:lnTo>
                  <a:lnTo>
                    <a:pt x="5906" y="405339"/>
                  </a:lnTo>
                  <a:lnTo>
                    <a:pt x="3277" y="417438"/>
                  </a:lnTo>
                  <a:lnTo>
                    <a:pt x="0" y="431668"/>
                  </a:lnTo>
                </a:path>
              </a:pathLst>
            </a:custGeom>
            <a:ln w="1270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341946" y="159576"/>
            <a:ext cx="1727592" cy="708170"/>
            <a:chOff x="3341946" y="159576"/>
            <a:chExt cx="1727592" cy="708170"/>
          </a:xfrm>
        </p:grpSpPr>
        <p:sp>
          <p:nvSpPr>
            <p:cNvPr id="2" name="Freeform 1"/>
            <p:cNvSpPr/>
            <p:nvPr/>
          </p:nvSpPr>
          <p:spPr>
            <a:xfrm>
              <a:off x="3341946" y="159576"/>
              <a:ext cx="253602" cy="528235"/>
            </a:xfrm>
            <a:custGeom>
              <a:avLst/>
              <a:gdLst/>
              <a:ahLst/>
              <a:cxnLst/>
              <a:rect l="0" t="0" r="0" b="0"/>
              <a:pathLst>
                <a:path w="253602" h="528235">
                  <a:moveTo>
                    <a:pt x="253601" y="118573"/>
                  </a:moveTo>
                  <a:lnTo>
                    <a:pt x="247734" y="127375"/>
                  </a:lnTo>
                  <a:lnTo>
                    <a:pt x="242169" y="135722"/>
                  </a:lnTo>
                  <a:lnTo>
                    <a:pt x="236370" y="144420"/>
                  </a:lnTo>
                  <a:lnTo>
                    <a:pt x="230290" y="153541"/>
                  </a:lnTo>
                  <a:lnTo>
                    <a:pt x="223959" y="163036"/>
                  </a:lnTo>
                  <a:lnTo>
                    <a:pt x="217432" y="172828"/>
                  </a:lnTo>
                  <a:lnTo>
                    <a:pt x="210756" y="182842"/>
                  </a:lnTo>
                  <a:lnTo>
                    <a:pt x="203973" y="193016"/>
                  </a:lnTo>
                  <a:lnTo>
                    <a:pt x="197115" y="203297"/>
                  </a:lnTo>
                  <a:lnTo>
                    <a:pt x="190205" y="213489"/>
                  </a:lnTo>
                  <a:lnTo>
                    <a:pt x="183261" y="223258"/>
                  </a:lnTo>
                  <a:lnTo>
                    <a:pt x="176296" y="232464"/>
                  </a:lnTo>
                  <a:lnTo>
                    <a:pt x="169483" y="241289"/>
                  </a:lnTo>
                  <a:lnTo>
                    <a:pt x="163135" y="250136"/>
                  </a:lnTo>
                  <a:lnTo>
                    <a:pt x="157379" y="259235"/>
                  </a:lnTo>
                  <a:lnTo>
                    <a:pt x="152023" y="268483"/>
                  </a:lnTo>
                  <a:lnTo>
                    <a:pt x="146659" y="277545"/>
                  </a:lnTo>
                  <a:lnTo>
                    <a:pt x="141047" y="286244"/>
                  </a:lnTo>
                  <a:lnTo>
                    <a:pt x="135124" y="294884"/>
                  </a:lnTo>
                  <a:lnTo>
                    <a:pt x="128915" y="304130"/>
                  </a:lnTo>
                  <a:lnTo>
                    <a:pt x="122476" y="314321"/>
                  </a:lnTo>
                  <a:lnTo>
                    <a:pt x="115862" y="325624"/>
                  </a:lnTo>
                  <a:lnTo>
                    <a:pt x="109124" y="338200"/>
                  </a:lnTo>
                  <a:lnTo>
                    <a:pt x="102296" y="351996"/>
                  </a:lnTo>
                  <a:lnTo>
                    <a:pt x="95407" y="366650"/>
                  </a:lnTo>
                  <a:lnTo>
                    <a:pt x="88476" y="381625"/>
                  </a:lnTo>
                  <a:lnTo>
                    <a:pt x="81521" y="396577"/>
                  </a:lnTo>
                  <a:lnTo>
                    <a:pt x="74714" y="411207"/>
                  </a:lnTo>
                  <a:lnTo>
                    <a:pt x="68370" y="425184"/>
                  </a:lnTo>
                  <a:lnTo>
                    <a:pt x="62631" y="438402"/>
                  </a:lnTo>
                  <a:lnTo>
                    <a:pt x="57795" y="451092"/>
                  </a:lnTo>
                  <a:lnTo>
                    <a:pt x="54377" y="463695"/>
                  </a:lnTo>
                  <a:lnTo>
                    <a:pt x="52535" y="476463"/>
                  </a:lnTo>
                  <a:lnTo>
                    <a:pt x="52435" y="488990"/>
                  </a:lnTo>
                  <a:lnTo>
                    <a:pt x="54412" y="500343"/>
                  </a:lnTo>
                  <a:lnTo>
                    <a:pt x="58453" y="510080"/>
                  </a:lnTo>
                  <a:lnTo>
                    <a:pt x="64418" y="517921"/>
                  </a:lnTo>
                  <a:lnTo>
                    <a:pt x="72234" y="523514"/>
                  </a:lnTo>
                  <a:lnTo>
                    <a:pt x="81670" y="526896"/>
                  </a:lnTo>
                  <a:lnTo>
                    <a:pt x="92240" y="528234"/>
                  </a:lnTo>
                  <a:lnTo>
                    <a:pt x="103318" y="527636"/>
                  </a:lnTo>
                  <a:lnTo>
                    <a:pt x="114505" y="525352"/>
                  </a:lnTo>
                  <a:lnTo>
                    <a:pt x="125624" y="521721"/>
                  </a:lnTo>
                  <a:lnTo>
                    <a:pt x="136622" y="517076"/>
                  </a:lnTo>
                  <a:lnTo>
                    <a:pt x="147497" y="511698"/>
                  </a:lnTo>
                  <a:lnTo>
                    <a:pt x="158107" y="505801"/>
                  </a:lnTo>
                  <a:lnTo>
                    <a:pt x="168165" y="499544"/>
                  </a:lnTo>
                  <a:lnTo>
                    <a:pt x="177563" y="493040"/>
                  </a:lnTo>
                  <a:lnTo>
                    <a:pt x="186351" y="486367"/>
                  </a:lnTo>
                  <a:lnTo>
                    <a:pt x="194640" y="479581"/>
                  </a:lnTo>
                  <a:lnTo>
                    <a:pt x="202547" y="472714"/>
                  </a:lnTo>
                  <a:lnTo>
                    <a:pt x="210010" y="465626"/>
                  </a:lnTo>
                  <a:lnTo>
                    <a:pt x="216803" y="458029"/>
                  </a:lnTo>
                  <a:lnTo>
                    <a:pt x="222852" y="449799"/>
                  </a:lnTo>
                  <a:lnTo>
                    <a:pt x="228067" y="440812"/>
                  </a:lnTo>
                  <a:lnTo>
                    <a:pt x="232271" y="430870"/>
                  </a:lnTo>
                  <a:lnTo>
                    <a:pt x="235464" y="419960"/>
                  </a:lnTo>
                  <a:lnTo>
                    <a:pt x="237626" y="408379"/>
                  </a:lnTo>
                  <a:lnTo>
                    <a:pt x="238635" y="396614"/>
                  </a:lnTo>
                  <a:lnTo>
                    <a:pt x="238532" y="384962"/>
                  </a:lnTo>
                  <a:lnTo>
                    <a:pt x="237328" y="373529"/>
                  </a:lnTo>
                  <a:lnTo>
                    <a:pt x="234925" y="362320"/>
                  </a:lnTo>
                  <a:lnTo>
                    <a:pt x="231384" y="351299"/>
                  </a:lnTo>
                  <a:lnTo>
                    <a:pt x="226888" y="340423"/>
                  </a:lnTo>
                  <a:lnTo>
                    <a:pt x="221654" y="329653"/>
                  </a:lnTo>
                  <a:lnTo>
                    <a:pt x="215871" y="318964"/>
                  </a:lnTo>
                  <a:lnTo>
                    <a:pt x="209532" y="308496"/>
                  </a:lnTo>
                  <a:lnTo>
                    <a:pt x="202445" y="298539"/>
                  </a:lnTo>
                  <a:lnTo>
                    <a:pt x="194562" y="289213"/>
                  </a:lnTo>
                  <a:lnTo>
                    <a:pt x="185810" y="280475"/>
                  </a:lnTo>
                  <a:lnTo>
                    <a:pt x="176024" y="272220"/>
                  </a:lnTo>
                  <a:lnTo>
                    <a:pt x="165220" y="264327"/>
                  </a:lnTo>
                  <a:lnTo>
                    <a:pt x="153710" y="256534"/>
                  </a:lnTo>
                  <a:lnTo>
                    <a:pt x="141992" y="248455"/>
                  </a:lnTo>
                  <a:lnTo>
                    <a:pt x="130368" y="239907"/>
                  </a:lnTo>
                  <a:lnTo>
                    <a:pt x="118783" y="231046"/>
                  </a:lnTo>
                  <a:lnTo>
                    <a:pt x="106939" y="222252"/>
                  </a:lnTo>
                  <a:lnTo>
                    <a:pt x="94684" y="213739"/>
                  </a:lnTo>
                  <a:lnTo>
                    <a:pt x="82335" y="205397"/>
                  </a:lnTo>
                  <a:lnTo>
                    <a:pt x="70569" y="196884"/>
                  </a:lnTo>
                  <a:lnTo>
                    <a:pt x="59728" y="188012"/>
                  </a:lnTo>
                  <a:lnTo>
                    <a:pt x="49821" y="178918"/>
                  </a:lnTo>
                  <a:lnTo>
                    <a:pt x="40706" y="169960"/>
                  </a:lnTo>
                  <a:lnTo>
                    <a:pt x="32210" y="161335"/>
                  </a:lnTo>
                  <a:lnTo>
                    <a:pt x="24334" y="152915"/>
                  </a:lnTo>
                  <a:lnTo>
                    <a:pt x="17256" y="144349"/>
                  </a:lnTo>
                  <a:lnTo>
                    <a:pt x="11017" y="135438"/>
                  </a:lnTo>
                  <a:lnTo>
                    <a:pt x="5843" y="126147"/>
                  </a:lnTo>
                  <a:lnTo>
                    <a:pt x="2198" y="116525"/>
                  </a:lnTo>
                  <a:lnTo>
                    <a:pt x="203" y="106640"/>
                  </a:lnTo>
                  <a:lnTo>
                    <a:pt x="0" y="96560"/>
                  </a:lnTo>
                  <a:lnTo>
                    <a:pt x="1908" y="86341"/>
                  </a:lnTo>
                  <a:lnTo>
                    <a:pt x="5898" y="76033"/>
                  </a:lnTo>
                  <a:lnTo>
                    <a:pt x="11660" y="65993"/>
                  </a:lnTo>
                  <a:lnTo>
                    <a:pt x="18807" y="56858"/>
                  </a:lnTo>
                  <a:lnTo>
                    <a:pt x="26981" y="48901"/>
                  </a:lnTo>
                  <a:lnTo>
                    <a:pt x="35889" y="42067"/>
                  </a:lnTo>
                  <a:lnTo>
                    <a:pt x="45313" y="36160"/>
                  </a:lnTo>
                  <a:lnTo>
                    <a:pt x="55092" y="30963"/>
                  </a:lnTo>
                  <a:lnTo>
                    <a:pt x="65116" y="26284"/>
                  </a:lnTo>
                  <a:lnTo>
                    <a:pt x="75304" y="21973"/>
                  </a:lnTo>
                  <a:lnTo>
                    <a:pt x="85605" y="17919"/>
                  </a:lnTo>
                  <a:lnTo>
                    <a:pt x="95981" y="14041"/>
                  </a:lnTo>
                  <a:lnTo>
                    <a:pt x="106408" y="10283"/>
                  </a:lnTo>
                  <a:lnTo>
                    <a:pt x="116868" y="6616"/>
                  </a:lnTo>
                  <a:lnTo>
                    <a:pt x="127351" y="3340"/>
                  </a:lnTo>
                  <a:lnTo>
                    <a:pt x="137849" y="1053"/>
                  </a:lnTo>
                  <a:lnTo>
                    <a:pt x="148358" y="0"/>
                  </a:lnTo>
                  <a:lnTo>
                    <a:pt x="158872" y="108"/>
                  </a:lnTo>
                  <a:lnTo>
                    <a:pt x="169391" y="1169"/>
                  </a:lnTo>
                  <a:lnTo>
                    <a:pt x="179909" y="2966"/>
                  </a:lnTo>
                  <a:lnTo>
                    <a:pt x="190261" y="5628"/>
                  </a:lnTo>
                  <a:lnTo>
                    <a:pt x="200138" y="9618"/>
                  </a:lnTo>
                  <a:lnTo>
                    <a:pt x="209403" y="15065"/>
                  </a:lnTo>
                  <a:lnTo>
                    <a:pt x="217787" y="21360"/>
                  </a:lnTo>
                  <a:lnTo>
                    <a:pt x="225634" y="27944"/>
                  </a:lnTo>
                  <a:lnTo>
                    <a:pt x="233632" y="35396"/>
                  </a:lnTo>
                  <a:lnTo>
                    <a:pt x="243073" y="448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58718" y="646647"/>
              <a:ext cx="37663" cy="189514"/>
            </a:xfrm>
            <a:custGeom>
              <a:avLst/>
              <a:gdLst/>
              <a:ahLst/>
              <a:cxnLst/>
              <a:rect l="0" t="0" r="0" b="0"/>
              <a:pathLst>
                <a:path w="37663" h="189514">
                  <a:moveTo>
                    <a:pt x="0" y="0"/>
                  </a:moveTo>
                  <a:lnTo>
                    <a:pt x="8668" y="5934"/>
                  </a:lnTo>
                  <a:lnTo>
                    <a:pt x="15734" y="12139"/>
                  </a:lnTo>
                  <a:lnTo>
                    <a:pt x="21835" y="19244"/>
                  </a:lnTo>
                  <a:lnTo>
                    <a:pt x="27064" y="27530"/>
                  </a:lnTo>
                  <a:lnTo>
                    <a:pt x="31278" y="37473"/>
                  </a:lnTo>
                  <a:lnTo>
                    <a:pt x="34479" y="49174"/>
                  </a:lnTo>
                  <a:lnTo>
                    <a:pt x="36647" y="62425"/>
                  </a:lnTo>
                  <a:lnTo>
                    <a:pt x="37662" y="76908"/>
                  </a:lnTo>
                  <a:lnTo>
                    <a:pt x="37564" y="92304"/>
                  </a:lnTo>
                  <a:lnTo>
                    <a:pt x="36363" y="108028"/>
                  </a:lnTo>
                  <a:lnTo>
                    <a:pt x="33963" y="123270"/>
                  </a:lnTo>
                  <a:lnTo>
                    <a:pt x="30432" y="137612"/>
                  </a:lnTo>
                  <a:lnTo>
                    <a:pt x="26264" y="150571"/>
                  </a:lnTo>
                  <a:lnTo>
                    <a:pt x="21877" y="162680"/>
                  </a:lnTo>
                  <a:lnTo>
                    <a:pt x="16889" y="17499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27216" y="27814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20990" y="14669"/>
                  </a:lnTo>
                  <a:lnTo>
                    <a:pt x="20350" y="28581"/>
                  </a:lnTo>
                  <a:lnTo>
                    <a:pt x="19057" y="43088"/>
                  </a:lnTo>
                  <a:lnTo>
                    <a:pt x="17371" y="58635"/>
                  </a:lnTo>
                  <a:lnTo>
                    <a:pt x="15702" y="75756"/>
                  </a:lnTo>
                  <a:lnTo>
                    <a:pt x="14284" y="94565"/>
                  </a:lnTo>
                  <a:lnTo>
                    <a:pt x="13014" y="114215"/>
                  </a:lnTo>
                  <a:lnTo>
                    <a:pt x="11555" y="133171"/>
                  </a:lnTo>
                  <a:lnTo>
                    <a:pt x="9727" y="150618"/>
                  </a:lnTo>
                  <a:lnTo>
                    <a:pt x="7668" y="166599"/>
                  </a:lnTo>
                  <a:lnTo>
                    <a:pt x="5740" y="181633"/>
                  </a:lnTo>
                  <a:lnTo>
                    <a:pt x="4146" y="196154"/>
                  </a:lnTo>
                  <a:lnTo>
                    <a:pt x="2924" y="210416"/>
                  </a:lnTo>
                  <a:lnTo>
                    <a:pt x="2028" y="224555"/>
                  </a:lnTo>
                  <a:lnTo>
                    <a:pt x="1391" y="238649"/>
                  </a:lnTo>
                  <a:lnTo>
                    <a:pt x="946" y="253221"/>
                  </a:lnTo>
                  <a:lnTo>
                    <a:pt x="640" y="269208"/>
                  </a:lnTo>
                  <a:lnTo>
                    <a:pt x="431" y="286997"/>
                  </a:lnTo>
                  <a:lnTo>
                    <a:pt x="289" y="306164"/>
                  </a:lnTo>
                  <a:lnTo>
                    <a:pt x="194" y="325793"/>
                  </a:lnTo>
                  <a:lnTo>
                    <a:pt x="130" y="345287"/>
                  </a:lnTo>
                  <a:lnTo>
                    <a:pt x="87" y="364255"/>
                  </a:lnTo>
                  <a:lnTo>
                    <a:pt x="58" y="382364"/>
                  </a:lnTo>
                  <a:lnTo>
                    <a:pt x="38" y="399520"/>
                  </a:lnTo>
                  <a:lnTo>
                    <a:pt x="25" y="415227"/>
                  </a:lnTo>
                  <a:lnTo>
                    <a:pt x="15" y="430027"/>
                  </a:lnTo>
                  <a:lnTo>
                    <a:pt x="8" y="44521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96233" y="299206"/>
              <a:ext cx="230984" cy="266076"/>
            </a:xfrm>
            <a:custGeom>
              <a:avLst/>
              <a:gdLst/>
              <a:ahLst/>
              <a:cxnLst/>
              <a:rect l="0" t="0" r="0" b="0"/>
              <a:pathLst>
                <a:path w="230984" h="266076">
                  <a:moveTo>
                    <a:pt x="230983" y="221099"/>
                  </a:moveTo>
                  <a:lnTo>
                    <a:pt x="219180" y="224032"/>
                  </a:lnTo>
                  <a:lnTo>
                    <a:pt x="207411" y="226815"/>
                  </a:lnTo>
                  <a:lnTo>
                    <a:pt x="194526" y="229714"/>
                  </a:lnTo>
                  <a:lnTo>
                    <a:pt x="180851" y="232755"/>
                  </a:lnTo>
                  <a:lnTo>
                    <a:pt x="167171" y="235919"/>
                  </a:lnTo>
                  <a:lnTo>
                    <a:pt x="153955" y="239184"/>
                  </a:lnTo>
                  <a:lnTo>
                    <a:pt x="141330" y="242522"/>
                  </a:lnTo>
                  <a:lnTo>
                    <a:pt x="129251" y="245913"/>
                  </a:lnTo>
                  <a:lnTo>
                    <a:pt x="117612" y="249341"/>
                  </a:lnTo>
                  <a:lnTo>
                    <a:pt x="106306" y="252796"/>
                  </a:lnTo>
                  <a:lnTo>
                    <a:pt x="95241" y="256269"/>
                  </a:lnTo>
                  <a:lnTo>
                    <a:pt x="84340" y="259744"/>
                  </a:lnTo>
                  <a:lnTo>
                    <a:pt x="73390" y="262891"/>
                  </a:lnTo>
                  <a:lnTo>
                    <a:pt x="62045" y="265093"/>
                  </a:lnTo>
                  <a:lnTo>
                    <a:pt x="50163" y="266075"/>
                  </a:lnTo>
                  <a:lnTo>
                    <a:pt x="38251" y="265411"/>
                  </a:lnTo>
                  <a:lnTo>
                    <a:pt x="27320" y="262379"/>
                  </a:lnTo>
                  <a:lnTo>
                    <a:pt x="17870" y="256818"/>
                  </a:lnTo>
                  <a:lnTo>
                    <a:pt x="10223" y="249186"/>
                  </a:lnTo>
                  <a:lnTo>
                    <a:pt x="4761" y="240245"/>
                  </a:lnTo>
                  <a:lnTo>
                    <a:pt x="1463" y="230561"/>
                  </a:lnTo>
                  <a:lnTo>
                    <a:pt x="10" y="220149"/>
                  </a:lnTo>
                  <a:lnTo>
                    <a:pt x="0" y="208576"/>
                  </a:lnTo>
                  <a:lnTo>
                    <a:pt x="1062" y="195687"/>
                  </a:lnTo>
                  <a:lnTo>
                    <a:pt x="3057" y="181761"/>
                  </a:lnTo>
                  <a:lnTo>
                    <a:pt x="6066" y="167334"/>
                  </a:lnTo>
                  <a:lnTo>
                    <a:pt x="10045" y="152770"/>
                  </a:lnTo>
                  <a:lnTo>
                    <a:pt x="14681" y="138075"/>
                  </a:lnTo>
                  <a:lnTo>
                    <a:pt x="19485" y="122996"/>
                  </a:lnTo>
                  <a:lnTo>
                    <a:pt x="24155" y="107413"/>
                  </a:lnTo>
                  <a:lnTo>
                    <a:pt x="28426" y="91508"/>
                  </a:lnTo>
                  <a:lnTo>
                    <a:pt x="31989" y="75671"/>
                  </a:lnTo>
                  <a:lnTo>
                    <a:pt x="34752" y="60143"/>
                  </a:lnTo>
                  <a:lnTo>
                    <a:pt x="36798" y="45580"/>
                  </a:lnTo>
                  <a:lnTo>
                    <a:pt x="38483" y="31696"/>
                  </a:lnTo>
                  <a:lnTo>
                    <a:pt x="39956" y="17273"/>
                  </a:lnTo>
                  <a:lnTo>
                    <a:pt x="414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11485" y="341320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52643" y="0"/>
                  </a:moveTo>
                  <a:lnTo>
                    <a:pt x="49708" y="11803"/>
                  </a:lnTo>
                  <a:lnTo>
                    <a:pt x="46927" y="23572"/>
                  </a:lnTo>
                  <a:lnTo>
                    <a:pt x="44027" y="36467"/>
                  </a:lnTo>
                  <a:lnTo>
                    <a:pt x="40987" y="50488"/>
                  </a:lnTo>
                  <a:lnTo>
                    <a:pt x="37822" y="65464"/>
                  </a:lnTo>
                  <a:lnTo>
                    <a:pt x="34563" y="81196"/>
                  </a:lnTo>
                  <a:lnTo>
                    <a:pt x="31397" y="97817"/>
                  </a:lnTo>
                  <a:lnTo>
                    <a:pt x="28655" y="115786"/>
                  </a:lnTo>
                  <a:lnTo>
                    <a:pt x="26474" y="135224"/>
                  </a:lnTo>
                  <a:lnTo>
                    <a:pt x="24672" y="155327"/>
                  </a:lnTo>
                  <a:lnTo>
                    <a:pt x="22848" y="174601"/>
                  </a:lnTo>
                  <a:lnTo>
                    <a:pt x="20771" y="192278"/>
                  </a:lnTo>
                  <a:lnTo>
                    <a:pt x="18543" y="208755"/>
                  </a:lnTo>
                  <a:lnTo>
                    <a:pt x="16501" y="225188"/>
                  </a:lnTo>
                  <a:lnTo>
                    <a:pt x="14831" y="242275"/>
                  </a:lnTo>
                  <a:lnTo>
                    <a:pt x="13557" y="259890"/>
                  </a:lnTo>
                  <a:lnTo>
                    <a:pt x="12627" y="277356"/>
                  </a:lnTo>
                  <a:lnTo>
                    <a:pt x="11966" y="294263"/>
                  </a:lnTo>
                  <a:lnTo>
                    <a:pt x="11507" y="310516"/>
                  </a:lnTo>
                  <a:lnTo>
                    <a:pt x="11191" y="326184"/>
                  </a:lnTo>
                  <a:lnTo>
                    <a:pt x="10970" y="341380"/>
                  </a:lnTo>
                  <a:lnTo>
                    <a:pt x="10651" y="356057"/>
                  </a:lnTo>
                  <a:lnTo>
                    <a:pt x="9904" y="370007"/>
                  </a:lnTo>
                  <a:lnTo>
                    <a:pt x="8589" y="383165"/>
                  </a:lnTo>
                  <a:lnTo>
                    <a:pt x="6883" y="395361"/>
                  </a:lnTo>
                  <a:lnTo>
                    <a:pt x="5022" y="407539"/>
                  </a:lnTo>
                  <a:lnTo>
                    <a:pt x="2840" y="42188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7764" y="225507"/>
              <a:ext cx="183194" cy="327492"/>
            </a:xfrm>
            <a:custGeom>
              <a:avLst/>
              <a:gdLst/>
              <a:ahLst/>
              <a:cxnLst/>
              <a:rect l="0" t="0" r="0" b="0"/>
              <a:pathLst>
                <a:path w="183194" h="327492">
                  <a:moveTo>
                    <a:pt x="183193" y="294798"/>
                  </a:moveTo>
                  <a:lnTo>
                    <a:pt x="171525" y="294865"/>
                  </a:lnTo>
                  <a:lnTo>
                    <a:pt x="161036" y="295505"/>
                  </a:lnTo>
                  <a:lnTo>
                    <a:pt x="150734" y="296802"/>
                  </a:lnTo>
                  <a:lnTo>
                    <a:pt x="140433" y="298661"/>
                  </a:lnTo>
                  <a:lnTo>
                    <a:pt x="130089" y="300978"/>
                  </a:lnTo>
                  <a:lnTo>
                    <a:pt x="119699" y="303644"/>
                  </a:lnTo>
                  <a:lnTo>
                    <a:pt x="109271" y="306568"/>
                  </a:lnTo>
                  <a:lnTo>
                    <a:pt x="98813" y="309675"/>
                  </a:lnTo>
                  <a:lnTo>
                    <a:pt x="88333" y="312910"/>
                  </a:lnTo>
                  <a:lnTo>
                    <a:pt x="77839" y="316234"/>
                  </a:lnTo>
                  <a:lnTo>
                    <a:pt x="67333" y="319619"/>
                  </a:lnTo>
                  <a:lnTo>
                    <a:pt x="56824" y="323030"/>
                  </a:lnTo>
                  <a:lnTo>
                    <a:pt x="46479" y="325965"/>
                  </a:lnTo>
                  <a:lnTo>
                    <a:pt x="36606" y="327491"/>
                  </a:lnTo>
                  <a:lnTo>
                    <a:pt x="27344" y="327207"/>
                  </a:lnTo>
                  <a:lnTo>
                    <a:pt x="18989" y="324877"/>
                  </a:lnTo>
                  <a:lnTo>
                    <a:pt x="12056" y="320189"/>
                  </a:lnTo>
                  <a:lnTo>
                    <a:pt x="6696" y="313217"/>
                  </a:lnTo>
                  <a:lnTo>
                    <a:pt x="2911" y="304315"/>
                  </a:lnTo>
                  <a:lnTo>
                    <a:pt x="729" y="293914"/>
                  </a:lnTo>
                  <a:lnTo>
                    <a:pt x="0" y="282403"/>
                  </a:lnTo>
                  <a:lnTo>
                    <a:pt x="457" y="269932"/>
                  </a:lnTo>
                  <a:lnTo>
                    <a:pt x="1818" y="256431"/>
                  </a:lnTo>
                  <a:lnTo>
                    <a:pt x="3844" y="241943"/>
                  </a:lnTo>
                  <a:lnTo>
                    <a:pt x="6506" y="226621"/>
                  </a:lnTo>
                  <a:lnTo>
                    <a:pt x="9971" y="210651"/>
                  </a:lnTo>
                  <a:lnTo>
                    <a:pt x="14259" y="194205"/>
                  </a:lnTo>
                  <a:lnTo>
                    <a:pt x="19105" y="177586"/>
                  </a:lnTo>
                  <a:lnTo>
                    <a:pt x="24051" y="161201"/>
                  </a:lnTo>
                  <a:lnTo>
                    <a:pt x="28821" y="145251"/>
                  </a:lnTo>
                  <a:lnTo>
                    <a:pt x="33328" y="129591"/>
                  </a:lnTo>
                  <a:lnTo>
                    <a:pt x="37582" y="113849"/>
                  </a:lnTo>
                  <a:lnTo>
                    <a:pt x="41622" y="97820"/>
                  </a:lnTo>
                  <a:lnTo>
                    <a:pt x="45348" y="81637"/>
                  </a:lnTo>
                  <a:lnTo>
                    <a:pt x="48875" y="63792"/>
                  </a:lnTo>
                  <a:lnTo>
                    <a:pt x="52514" y="39358"/>
                  </a:lnTo>
                  <a:lnTo>
                    <a:pt x="568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9454" y="341320"/>
              <a:ext cx="42116" cy="526426"/>
            </a:xfrm>
            <a:custGeom>
              <a:avLst/>
              <a:gdLst/>
              <a:ahLst/>
              <a:cxnLst/>
              <a:rect l="0" t="0" r="0" b="0"/>
              <a:pathLst>
                <a:path w="42116" h="526426">
                  <a:moveTo>
                    <a:pt x="42115" y="0"/>
                  </a:moveTo>
                  <a:lnTo>
                    <a:pt x="39181" y="8869"/>
                  </a:lnTo>
                  <a:lnTo>
                    <a:pt x="36398" y="17856"/>
                  </a:lnTo>
                  <a:lnTo>
                    <a:pt x="33499" y="27855"/>
                  </a:lnTo>
                  <a:lnTo>
                    <a:pt x="30458" y="39009"/>
                  </a:lnTo>
                  <a:lnTo>
                    <a:pt x="27293" y="51469"/>
                  </a:lnTo>
                  <a:lnTo>
                    <a:pt x="24029" y="65190"/>
                  </a:lnTo>
                  <a:lnTo>
                    <a:pt x="20691" y="80298"/>
                  </a:lnTo>
                  <a:lnTo>
                    <a:pt x="17300" y="97173"/>
                  </a:lnTo>
                  <a:lnTo>
                    <a:pt x="13876" y="115843"/>
                  </a:lnTo>
                  <a:lnTo>
                    <a:pt x="10594" y="135582"/>
                  </a:lnTo>
                  <a:lnTo>
                    <a:pt x="7770" y="155136"/>
                  </a:lnTo>
                  <a:lnTo>
                    <a:pt x="5538" y="173802"/>
                  </a:lnTo>
                  <a:lnTo>
                    <a:pt x="3871" y="191417"/>
                  </a:lnTo>
                  <a:lnTo>
                    <a:pt x="2669" y="208087"/>
                  </a:lnTo>
                  <a:lnTo>
                    <a:pt x="1823" y="224017"/>
                  </a:lnTo>
                  <a:lnTo>
                    <a:pt x="1237" y="239885"/>
                  </a:lnTo>
                  <a:lnTo>
                    <a:pt x="835" y="256774"/>
                  </a:lnTo>
                  <a:lnTo>
                    <a:pt x="562" y="275190"/>
                  </a:lnTo>
                  <a:lnTo>
                    <a:pt x="377" y="295124"/>
                  </a:lnTo>
                  <a:lnTo>
                    <a:pt x="253" y="316334"/>
                  </a:lnTo>
                  <a:lnTo>
                    <a:pt x="170" y="338521"/>
                  </a:lnTo>
                  <a:lnTo>
                    <a:pt x="114" y="361097"/>
                  </a:lnTo>
                  <a:lnTo>
                    <a:pt x="76" y="383237"/>
                  </a:lnTo>
                  <a:lnTo>
                    <a:pt x="51" y="404524"/>
                  </a:lnTo>
                  <a:lnTo>
                    <a:pt x="34" y="424746"/>
                  </a:lnTo>
                  <a:lnTo>
                    <a:pt x="23" y="443720"/>
                  </a:lnTo>
                  <a:lnTo>
                    <a:pt x="15" y="461467"/>
                  </a:lnTo>
                  <a:lnTo>
                    <a:pt x="10" y="477577"/>
                  </a:lnTo>
                  <a:lnTo>
                    <a:pt x="6" y="492691"/>
                  </a:lnTo>
                  <a:lnTo>
                    <a:pt x="4" y="50814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7007" y="309735"/>
              <a:ext cx="232448" cy="293599"/>
            </a:xfrm>
            <a:custGeom>
              <a:avLst/>
              <a:gdLst/>
              <a:ahLst/>
              <a:cxnLst/>
              <a:rect l="0" t="0" r="0" b="0"/>
              <a:pathLst>
                <a:path w="232448" h="293599">
                  <a:moveTo>
                    <a:pt x="232447" y="231627"/>
                  </a:moveTo>
                  <a:lnTo>
                    <a:pt x="220779" y="231694"/>
                  </a:lnTo>
                  <a:lnTo>
                    <a:pt x="210291" y="232334"/>
                  </a:lnTo>
                  <a:lnTo>
                    <a:pt x="199989" y="233631"/>
                  </a:lnTo>
                  <a:lnTo>
                    <a:pt x="189687" y="235491"/>
                  </a:lnTo>
                  <a:lnTo>
                    <a:pt x="179343" y="237807"/>
                  </a:lnTo>
                  <a:lnTo>
                    <a:pt x="168950" y="240473"/>
                  </a:lnTo>
                  <a:lnTo>
                    <a:pt x="158348" y="243397"/>
                  </a:lnTo>
                  <a:lnTo>
                    <a:pt x="147242" y="246504"/>
                  </a:lnTo>
                  <a:lnTo>
                    <a:pt x="135514" y="249744"/>
                  </a:lnTo>
                  <a:lnTo>
                    <a:pt x="123366" y="253241"/>
                  </a:lnTo>
                  <a:lnTo>
                    <a:pt x="111212" y="257274"/>
                  </a:lnTo>
                  <a:lnTo>
                    <a:pt x="99296" y="261948"/>
                  </a:lnTo>
                  <a:lnTo>
                    <a:pt x="87685" y="267053"/>
                  </a:lnTo>
                  <a:lnTo>
                    <a:pt x="76356" y="272173"/>
                  </a:lnTo>
                  <a:lnTo>
                    <a:pt x="65254" y="277060"/>
                  </a:lnTo>
                  <a:lnTo>
                    <a:pt x="54323" y="281645"/>
                  </a:lnTo>
                  <a:lnTo>
                    <a:pt x="43517" y="285952"/>
                  </a:lnTo>
                  <a:lnTo>
                    <a:pt x="32812" y="290009"/>
                  </a:lnTo>
                  <a:lnTo>
                    <a:pt x="22673" y="293054"/>
                  </a:lnTo>
                  <a:lnTo>
                    <a:pt x="14003" y="293598"/>
                  </a:lnTo>
                  <a:lnTo>
                    <a:pt x="7185" y="291030"/>
                  </a:lnTo>
                  <a:lnTo>
                    <a:pt x="2439" y="285541"/>
                  </a:lnTo>
                  <a:lnTo>
                    <a:pt x="71" y="277654"/>
                  </a:lnTo>
                  <a:lnTo>
                    <a:pt x="0" y="267942"/>
                  </a:lnTo>
                  <a:lnTo>
                    <a:pt x="1865" y="256899"/>
                  </a:lnTo>
                  <a:lnTo>
                    <a:pt x="5235" y="244913"/>
                  </a:lnTo>
                  <a:lnTo>
                    <a:pt x="9716" y="232265"/>
                  </a:lnTo>
                  <a:lnTo>
                    <a:pt x="14991" y="218997"/>
                  </a:lnTo>
                  <a:lnTo>
                    <a:pt x="20821" y="204945"/>
                  </a:lnTo>
                  <a:lnTo>
                    <a:pt x="27029" y="190086"/>
                  </a:lnTo>
                  <a:lnTo>
                    <a:pt x="33333" y="174681"/>
                  </a:lnTo>
                  <a:lnTo>
                    <a:pt x="39338" y="159187"/>
                  </a:lnTo>
                  <a:lnTo>
                    <a:pt x="44863" y="143869"/>
                  </a:lnTo>
                  <a:lnTo>
                    <a:pt x="50066" y="128651"/>
                  </a:lnTo>
                  <a:lnTo>
                    <a:pt x="55326" y="113213"/>
                  </a:lnTo>
                  <a:lnTo>
                    <a:pt x="60865" y="97391"/>
                  </a:lnTo>
                  <a:lnTo>
                    <a:pt x="66570" y="81494"/>
                  </a:lnTo>
                  <a:lnTo>
                    <a:pt x="72099" y="66193"/>
                  </a:lnTo>
                  <a:lnTo>
                    <a:pt x="77261" y="51840"/>
                  </a:lnTo>
                  <a:lnTo>
                    <a:pt x="81877" y="38888"/>
                  </a:lnTo>
                  <a:lnTo>
                    <a:pt x="86165" y="26791"/>
                  </a:lnTo>
                  <a:lnTo>
                    <a:pt x="90498" y="14491"/>
                  </a:lnTo>
                  <a:lnTo>
                    <a:pt x="955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80024" y="565132"/>
              <a:ext cx="189514" cy="7816"/>
            </a:xfrm>
            <a:custGeom>
              <a:avLst/>
              <a:gdLst/>
              <a:ahLst/>
              <a:cxnLst/>
              <a:rect l="0" t="0" r="0" b="0"/>
              <a:pathLst>
                <a:path w="189514" h="7816">
                  <a:moveTo>
                    <a:pt x="189513" y="7815"/>
                  </a:moveTo>
                  <a:lnTo>
                    <a:pt x="177778" y="4949"/>
                  </a:lnTo>
                  <a:lnTo>
                    <a:pt x="166649" y="2806"/>
                  </a:lnTo>
                  <a:lnTo>
                    <a:pt x="155056" y="1208"/>
                  </a:lnTo>
                  <a:lnTo>
                    <a:pt x="143067" y="200"/>
                  </a:lnTo>
                  <a:lnTo>
                    <a:pt x="131055" y="0"/>
                  </a:lnTo>
                  <a:lnTo>
                    <a:pt x="119242" y="651"/>
                  </a:lnTo>
                  <a:lnTo>
                    <a:pt x="107371" y="1889"/>
                  </a:lnTo>
                  <a:lnTo>
                    <a:pt x="94806" y="3253"/>
                  </a:lnTo>
                  <a:lnTo>
                    <a:pt x="81254" y="4463"/>
                  </a:lnTo>
                  <a:lnTo>
                    <a:pt x="67108" y="5428"/>
                  </a:lnTo>
                  <a:lnTo>
                    <a:pt x="51679" y="6253"/>
                  </a:lnTo>
                  <a:lnTo>
                    <a:pt x="31370" y="7008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74780" y="446605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74780" y="6992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5330843" y="292692"/>
            <a:ext cx="423377" cy="600125"/>
          </a:xfrm>
          <a:custGeom>
            <a:avLst/>
            <a:gdLst/>
            <a:ahLst/>
            <a:cxnLst/>
            <a:rect l="0" t="0" r="0" b="0"/>
            <a:pathLst>
              <a:path w="423377" h="600125">
                <a:moveTo>
                  <a:pt x="96992" y="0"/>
                </a:moveTo>
                <a:lnTo>
                  <a:pt x="94058" y="8801"/>
                </a:lnTo>
                <a:lnTo>
                  <a:pt x="91276" y="17148"/>
                </a:lnTo>
                <a:lnTo>
                  <a:pt x="88376" y="25847"/>
                </a:lnTo>
                <a:lnTo>
                  <a:pt x="85335" y="34968"/>
                </a:lnTo>
                <a:lnTo>
                  <a:pt x="82170" y="44463"/>
                </a:lnTo>
                <a:lnTo>
                  <a:pt x="78906" y="54255"/>
                </a:lnTo>
                <a:lnTo>
                  <a:pt x="75568" y="64268"/>
                </a:lnTo>
                <a:lnTo>
                  <a:pt x="72177" y="74442"/>
                </a:lnTo>
                <a:lnTo>
                  <a:pt x="68749" y="84729"/>
                </a:lnTo>
                <a:lnTo>
                  <a:pt x="65294" y="95093"/>
                </a:lnTo>
                <a:lnTo>
                  <a:pt x="61821" y="105511"/>
                </a:lnTo>
                <a:lnTo>
                  <a:pt x="58332" y="115942"/>
                </a:lnTo>
                <a:lnTo>
                  <a:pt x="54643" y="125549"/>
                </a:lnTo>
                <a:lnTo>
                  <a:pt x="49666" y="132528"/>
                </a:lnTo>
                <a:lnTo>
                  <a:pt x="43522" y="135606"/>
                </a:lnTo>
                <a:lnTo>
                  <a:pt x="38524" y="134542"/>
                </a:lnTo>
                <a:lnTo>
                  <a:pt x="35439" y="129918"/>
                </a:lnTo>
                <a:lnTo>
                  <a:pt x="34125" y="122695"/>
                </a:lnTo>
                <a:lnTo>
                  <a:pt x="34217" y="113914"/>
                </a:lnTo>
                <a:lnTo>
                  <a:pt x="35348" y="104292"/>
                </a:lnTo>
                <a:lnTo>
                  <a:pt x="37225" y="94231"/>
                </a:lnTo>
                <a:lnTo>
                  <a:pt x="39622" y="83945"/>
                </a:lnTo>
                <a:lnTo>
                  <a:pt x="42384" y="73549"/>
                </a:lnTo>
                <a:lnTo>
                  <a:pt x="45559" y="63261"/>
                </a:lnTo>
                <a:lnTo>
                  <a:pt x="49375" y="53418"/>
                </a:lnTo>
                <a:lnTo>
                  <a:pt x="53915" y="44163"/>
                </a:lnTo>
                <a:lnTo>
                  <a:pt x="59269" y="35472"/>
                </a:lnTo>
                <a:lnTo>
                  <a:pt x="65621" y="27247"/>
                </a:lnTo>
                <a:lnTo>
                  <a:pt x="72971" y="19392"/>
                </a:lnTo>
                <a:lnTo>
                  <a:pt x="81179" y="12303"/>
                </a:lnTo>
                <a:lnTo>
                  <a:pt x="90058" y="6826"/>
                </a:lnTo>
                <a:lnTo>
                  <a:pt x="99437" y="3292"/>
                </a:lnTo>
                <a:lnTo>
                  <a:pt x="109175" y="1564"/>
                </a:lnTo>
                <a:lnTo>
                  <a:pt x="119163" y="1310"/>
                </a:lnTo>
                <a:lnTo>
                  <a:pt x="129322" y="2179"/>
                </a:lnTo>
                <a:lnTo>
                  <a:pt x="139432" y="4031"/>
                </a:lnTo>
                <a:lnTo>
                  <a:pt x="149145" y="6936"/>
                </a:lnTo>
                <a:lnTo>
                  <a:pt x="158313" y="10848"/>
                </a:lnTo>
                <a:lnTo>
                  <a:pt x="167115" y="15607"/>
                </a:lnTo>
                <a:lnTo>
                  <a:pt x="175945" y="21026"/>
                </a:lnTo>
                <a:lnTo>
                  <a:pt x="185028" y="26935"/>
                </a:lnTo>
                <a:lnTo>
                  <a:pt x="194095" y="33362"/>
                </a:lnTo>
                <a:lnTo>
                  <a:pt x="202504" y="40507"/>
                </a:lnTo>
                <a:lnTo>
                  <a:pt x="209943" y="48435"/>
                </a:lnTo>
                <a:lnTo>
                  <a:pt x="216582" y="57387"/>
                </a:lnTo>
                <a:lnTo>
                  <a:pt x="222883" y="67838"/>
                </a:lnTo>
                <a:lnTo>
                  <a:pt x="229154" y="79912"/>
                </a:lnTo>
                <a:lnTo>
                  <a:pt x="235366" y="93428"/>
                </a:lnTo>
                <a:lnTo>
                  <a:pt x="241244" y="108097"/>
                </a:lnTo>
                <a:lnTo>
                  <a:pt x="246643" y="123630"/>
                </a:lnTo>
                <a:lnTo>
                  <a:pt x="251405" y="139787"/>
                </a:lnTo>
                <a:lnTo>
                  <a:pt x="255298" y="156385"/>
                </a:lnTo>
                <a:lnTo>
                  <a:pt x="258279" y="173279"/>
                </a:lnTo>
                <a:lnTo>
                  <a:pt x="260296" y="190045"/>
                </a:lnTo>
                <a:lnTo>
                  <a:pt x="261209" y="206003"/>
                </a:lnTo>
                <a:lnTo>
                  <a:pt x="261045" y="220861"/>
                </a:lnTo>
                <a:lnTo>
                  <a:pt x="259970" y="235144"/>
                </a:lnTo>
                <a:lnTo>
                  <a:pt x="258187" y="249955"/>
                </a:lnTo>
                <a:lnTo>
                  <a:pt x="255878" y="265892"/>
                </a:lnTo>
                <a:lnTo>
                  <a:pt x="253194" y="283039"/>
                </a:lnTo>
                <a:lnTo>
                  <a:pt x="250248" y="301241"/>
                </a:lnTo>
                <a:lnTo>
                  <a:pt x="247120" y="320257"/>
                </a:lnTo>
                <a:lnTo>
                  <a:pt x="243867" y="339383"/>
                </a:lnTo>
                <a:lnTo>
                  <a:pt x="240532" y="357523"/>
                </a:lnTo>
                <a:lnTo>
                  <a:pt x="237134" y="374153"/>
                </a:lnTo>
                <a:lnTo>
                  <a:pt x="233529" y="389112"/>
                </a:lnTo>
                <a:lnTo>
                  <a:pt x="229423" y="402328"/>
                </a:lnTo>
                <a:lnTo>
                  <a:pt x="224696" y="413969"/>
                </a:lnTo>
                <a:lnTo>
                  <a:pt x="219384" y="424654"/>
                </a:lnTo>
                <a:lnTo>
                  <a:pt x="213593" y="435306"/>
                </a:lnTo>
                <a:lnTo>
                  <a:pt x="207432" y="446450"/>
                </a:lnTo>
                <a:lnTo>
                  <a:pt x="200839" y="458229"/>
                </a:lnTo>
                <a:lnTo>
                  <a:pt x="193581" y="470595"/>
                </a:lnTo>
                <a:lnTo>
                  <a:pt x="185587" y="483427"/>
                </a:lnTo>
                <a:lnTo>
                  <a:pt x="176931" y="496281"/>
                </a:lnTo>
                <a:lnTo>
                  <a:pt x="167743" y="508442"/>
                </a:lnTo>
                <a:lnTo>
                  <a:pt x="158153" y="519573"/>
                </a:lnTo>
                <a:lnTo>
                  <a:pt x="148272" y="529519"/>
                </a:lnTo>
                <a:lnTo>
                  <a:pt x="138188" y="538134"/>
                </a:lnTo>
                <a:lnTo>
                  <a:pt x="127960" y="545475"/>
                </a:lnTo>
                <a:lnTo>
                  <a:pt x="117634" y="551423"/>
                </a:lnTo>
                <a:lnTo>
                  <a:pt x="107242" y="555604"/>
                </a:lnTo>
                <a:lnTo>
                  <a:pt x="96810" y="557970"/>
                </a:lnTo>
                <a:lnTo>
                  <a:pt x="86517" y="558594"/>
                </a:lnTo>
                <a:lnTo>
                  <a:pt x="76678" y="557502"/>
                </a:lnTo>
                <a:lnTo>
                  <a:pt x="67430" y="554879"/>
                </a:lnTo>
                <a:lnTo>
                  <a:pt x="58745" y="551018"/>
                </a:lnTo>
                <a:lnTo>
                  <a:pt x="50526" y="546219"/>
                </a:lnTo>
                <a:lnTo>
                  <a:pt x="42666" y="540727"/>
                </a:lnTo>
                <a:lnTo>
                  <a:pt x="35235" y="534414"/>
                </a:lnTo>
                <a:lnTo>
                  <a:pt x="28463" y="526813"/>
                </a:lnTo>
                <a:lnTo>
                  <a:pt x="22424" y="517776"/>
                </a:lnTo>
                <a:lnTo>
                  <a:pt x="17046" y="507604"/>
                </a:lnTo>
                <a:lnTo>
                  <a:pt x="12199" y="496859"/>
                </a:lnTo>
                <a:lnTo>
                  <a:pt x="7762" y="485923"/>
                </a:lnTo>
                <a:lnTo>
                  <a:pt x="3950" y="474818"/>
                </a:lnTo>
                <a:lnTo>
                  <a:pt x="1295" y="463304"/>
                </a:lnTo>
                <a:lnTo>
                  <a:pt x="0" y="451278"/>
                </a:lnTo>
                <a:lnTo>
                  <a:pt x="285" y="439252"/>
                </a:lnTo>
                <a:lnTo>
                  <a:pt x="2529" y="428238"/>
                </a:lnTo>
                <a:lnTo>
                  <a:pt x="6751" y="418724"/>
                </a:lnTo>
                <a:lnTo>
                  <a:pt x="12840" y="410861"/>
                </a:lnTo>
                <a:lnTo>
                  <a:pt x="20739" y="404722"/>
                </a:lnTo>
                <a:lnTo>
                  <a:pt x="30232" y="400161"/>
                </a:lnTo>
                <a:lnTo>
                  <a:pt x="40839" y="397215"/>
                </a:lnTo>
                <a:lnTo>
                  <a:pt x="51943" y="396195"/>
                </a:lnTo>
                <a:lnTo>
                  <a:pt x="63142" y="397097"/>
                </a:lnTo>
                <a:lnTo>
                  <a:pt x="74099" y="399649"/>
                </a:lnTo>
                <a:lnTo>
                  <a:pt x="84457" y="403494"/>
                </a:lnTo>
                <a:lnTo>
                  <a:pt x="94094" y="408305"/>
                </a:lnTo>
                <a:lnTo>
                  <a:pt x="103225" y="413974"/>
                </a:lnTo>
                <a:lnTo>
                  <a:pt x="112285" y="420602"/>
                </a:lnTo>
                <a:lnTo>
                  <a:pt x="121541" y="428170"/>
                </a:lnTo>
                <a:lnTo>
                  <a:pt x="131235" y="436539"/>
                </a:lnTo>
                <a:lnTo>
                  <a:pt x="141661" y="445536"/>
                </a:lnTo>
                <a:lnTo>
                  <a:pt x="152899" y="454991"/>
                </a:lnTo>
                <a:lnTo>
                  <a:pt x="164702" y="464612"/>
                </a:lnTo>
                <a:lnTo>
                  <a:pt x="176618" y="473991"/>
                </a:lnTo>
                <a:lnTo>
                  <a:pt x="188365" y="482927"/>
                </a:lnTo>
                <a:lnTo>
                  <a:pt x="199692" y="491401"/>
                </a:lnTo>
                <a:lnTo>
                  <a:pt x="210297" y="499479"/>
                </a:lnTo>
                <a:lnTo>
                  <a:pt x="220095" y="507248"/>
                </a:lnTo>
                <a:lnTo>
                  <a:pt x="229166" y="514788"/>
                </a:lnTo>
                <a:lnTo>
                  <a:pt x="237652" y="522166"/>
                </a:lnTo>
                <a:lnTo>
                  <a:pt x="245709" y="529430"/>
                </a:lnTo>
                <a:lnTo>
                  <a:pt x="253784" y="536614"/>
                </a:lnTo>
                <a:lnTo>
                  <a:pt x="262584" y="543744"/>
                </a:lnTo>
                <a:lnTo>
                  <a:pt x="272435" y="550834"/>
                </a:lnTo>
                <a:lnTo>
                  <a:pt x="283154" y="557731"/>
                </a:lnTo>
                <a:lnTo>
                  <a:pt x="294268" y="564136"/>
                </a:lnTo>
                <a:lnTo>
                  <a:pt x="305450" y="569924"/>
                </a:lnTo>
                <a:lnTo>
                  <a:pt x="316721" y="575133"/>
                </a:lnTo>
                <a:lnTo>
                  <a:pt x="328346" y="579865"/>
                </a:lnTo>
                <a:lnTo>
                  <a:pt x="340456" y="584231"/>
                </a:lnTo>
                <a:lnTo>
                  <a:pt x="353009" y="588176"/>
                </a:lnTo>
                <a:lnTo>
                  <a:pt x="367409" y="591874"/>
                </a:lnTo>
                <a:lnTo>
                  <a:pt x="388276" y="595653"/>
                </a:lnTo>
                <a:lnTo>
                  <a:pt x="423376" y="60012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211191" y="1200248"/>
            <a:ext cx="2621597" cy="2253100"/>
            <a:chOff x="3211191" y="1200248"/>
            <a:chExt cx="2621597" cy="2253100"/>
          </a:xfrm>
        </p:grpSpPr>
        <p:sp>
          <p:nvSpPr>
            <p:cNvPr id="15" name="Freeform 14"/>
            <p:cNvSpPr/>
            <p:nvPr/>
          </p:nvSpPr>
          <p:spPr>
            <a:xfrm>
              <a:off x="3563117" y="1635643"/>
              <a:ext cx="1806417" cy="680627"/>
            </a:xfrm>
            <a:custGeom>
              <a:avLst/>
              <a:gdLst/>
              <a:ahLst/>
              <a:cxnLst/>
              <a:rect l="0" t="0" r="0" b="0"/>
              <a:pathLst>
                <a:path w="1806417" h="680627">
                  <a:moveTo>
                    <a:pt x="163971" y="680626"/>
                  </a:moveTo>
                  <a:lnTo>
                    <a:pt x="183099" y="626751"/>
                  </a:lnTo>
                  <a:lnTo>
                    <a:pt x="212164" y="564704"/>
                  </a:lnTo>
                  <a:lnTo>
                    <a:pt x="223837" y="519558"/>
                  </a:lnTo>
                  <a:lnTo>
                    <a:pt x="226489" y="465926"/>
                  </a:lnTo>
                  <a:lnTo>
                    <a:pt x="227013" y="410272"/>
                  </a:lnTo>
                  <a:lnTo>
                    <a:pt x="223997" y="354218"/>
                  </a:lnTo>
                  <a:lnTo>
                    <a:pt x="209180" y="291285"/>
                  </a:lnTo>
                  <a:lnTo>
                    <a:pt x="192355" y="240898"/>
                  </a:lnTo>
                  <a:lnTo>
                    <a:pt x="167275" y="184942"/>
                  </a:lnTo>
                  <a:lnTo>
                    <a:pt x="142180" y="138523"/>
                  </a:lnTo>
                  <a:lnTo>
                    <a:pt x="86733" y="77202"/>
                  </a:lnTo>
                  <a:lnTo>
                    <a:pt x="43476" y="36066"/>
                  </a:lnTo>
                  <a:lnTo>
                    <a:pt x="487" y="8851"/>
                  </a:lnTo>
                  <a:lnTo>
                    <a:pt x="0" y="4658"/>
                  </a:lnTo>
                  <a:lnTo>
                    <a:pt x="4354" y="1864"/>
                  </a:lnTo>
                  <a:lnTo>
                    <a:pt x="11936" y="0"/>
                  </a:lnTo>
                  <a:lnTo>
                    <a:pt x="39375" y="2967"/>
                  </a:lnTo>
                  <a:lnTo>
                    <a:pt x="93621" y="14630"/>
                  </a:lnTo>
                  <a:lnTo>
                    <a:pt x="152674" y="16797"/>
                  </a:lnTo>
                  <a:lnTo>
                    <a:pt x="212259" y="17225"/>
                  </a:lnTo>
                  <a:lnTo>
                    <a:pt x="269089" y="17310"/>
                  </a:lnTo>
                  <a:lnTo>
                    <a:pt x="325375" y="17326"/>
                  </a:lnTo>
                  <a:lnTo>
                    <a:pt x="387619" y="18500"/>
                  </a:lnTo>
                  <a:lnTo>
                    <a:pt x="439255" y="25664"/>
                  </a:lnTo>
                  <a:lnTo>
                    <a:pt x="499758" y="33015"/>
                  </a:lnTo>
                  <a:lnTo>
                    <a:pt x="550722" y="36796"/>
                  </a:lnTo>
                  <a:lnTo>
                    <a:pt x="602868" y="37916"/>
                  </a:lnTo>
                  <a:lnTo>
                    <a:pt x="655363" y="38248"/>
                  </a:lnTo>
                  <a:lnTo>
                    <a:pt x="711032" y="45596"/>
                  </a:lnTo>
                  <a:lnTo>
                    <a:pt x="772807" y="48260"/>
                  </a:lnTo>
                  <a:lnTo>
                    <a:pt x="836006" y="54376"/>
                  </a:lnTo>
                  <a:lnTo>
                    <a:pt x="887438" y="57943"/>
                  </a:lnTo>
                  <a:lnTo>
                    <a:pt x="939721" y="59000"/>
                  </a:lnTo>
                  <a:lnTo>
                    <a:pt x="994149" y="66593"/>
                  </a:lnTo>
                  <a:lnTo>
                    <a:pt x="1048747" y="69305"/>
                  </a:lnTo>
                  <a:lnTo>
                    <a:pt x="1104592" y="69841"/>
                  </a:lnTo>
                  <a:lnTo>
                    <a:pt x="1160684" y="69947"/>
                  </a:lnTo>
                  <a:lnTo>
                    <a:pt x="1213704" y="73087"/>
                  </a:lnTo>
                  <a:lnTo>
                    <a:pt x="1263908" y="79037"/>
                  </a:lnTo>
                  <a:lnTo>
                    <a:pt x="1318885" y="81382"/>
                  </a:lnTo>
                  <a:lnTo>
                    <a:pt x="1371686" y="85658"/>
                  </a:lnTo>
                  <a:lnTo>
                    <a:pt x="1434223" y="82350"/>
                  </a:lnTo>
                  <a:lnTo>
                    <a:pt x="1495664" y="89656"/>
                  </a:lnTo>
                  <a:lnTo>
                    <a:pt x="1550537" y="90759"/>
                  </a:lnTo>
                  <a:lnTo>
                    <a:pt x="1603318" y="94096"/>
                  </a:lnTo>
                  <a:lnTo>
                    <a:pt x="1653474" y="100085"/>
                  </a:lnTo>
                  <a:lnTo>
                    <a:pt x="1708442" y="109673"/>
                  </a:lnTo>
                  <a:lnTo>
                    <a:pt x="1764360" y="119712"/>
                  </a:lnTo>
                  <a:lnTo>
                    <a:pt x="1806416" y="122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45352" y="1661329"/>
              <a:ext cx="181820" cy="702792"/>
            </a:xfrm>
            <a:custGeom>
              <a:avLst/>
              <a:gdLst/>
              <a:ahLst/>
              <a:cxnLst/>
              <a:rect l="0" t="0" r="0" b="0"/>
              <a:pathLst>
                <a:path w="181820" h="702792">
                  <a:moveTo>
                    <a:pt x="181819" y="75873"/>
                  </a:moveTo>
                  <a:lnTo>
                    <a:pt x="163838" y="60232"/>
                  </a:lnTo>
                  <a:lnTo>
                    <a:pt x="146921" y="52154"/>
                  </a:lnTo>
                  <a:lnTo>
                    <a:pt x="124585" y="50903"/>
                  </a:lnTo>
                  <a:lnTo>
                    <a:pt x="100229" y="55416"/>
                  </a:lnTo>
                  <a:lnTo>
                    <a:pt x="67957" y="71111"/>
                  </a:lnTo>
                  <a:lnTo>
                    <a:pt x="43057" y="91749"/>
                  </a:lnTo>
                  <a:lnTo>
                    <a:pt x="22031" y="119571"/>
                  </a:lnTo>
                  <a:lnTo>
                    <a:pt x="12146" y="139748"/>
                  </a:lnTo>
                  <a:lnTo>
                    <a:pt x="5593" y="182016"/>
                  </a:lnTo>
                  <a:lnTo>
                    <a:pt x="11785" y="239126"/>
                  </a:lnTo>
                  <a:lnTo>
                    <a:pt x="33244" y="301875"/>
                  </a:lnTo>
                  <a:lnTo>
                    <a:pt x="63193" y="362521"/>
                  </a:lnTo>
                  <a:lnTo>
                    <a:pt x="74114" y="388105"/>
                  </a:lnTo>
                  <a:lnTo>
                    <a:pt x="114126" y="443893"/>
                  </a:lnTo>
                  <a:lnTo>
                    <a:pt x="135779" y="494795"/>
                  </a:lnTo>
                  <a:lnTo>
                    <a:pt x="155134" y="549910"/>
                  </a:lnTo>
                  <a:lnTo>
                    <a:pt x="166086" y="611473"/>
                  </a:lnTo>
                  <a:lnTo>
                    <a:pt x="156105" y="665290"/>
                  </a:lnTo>
                  <a:lnTo>
                    <a:pt x="140795" y="691412"/>
                  </a:lnTo>
                  <a:lnTo>
                    <a:pt x="132242" y="696802"/>
                  </a:lnTo>
                  <a:lnTo>
                    <a:pt x="110262" y="702791"/>
                  </a:lnTo>
                  <a:lnTo>
                    <a:pt x="77168" y="700574"/>
                  </a:lnTo>
                  <a:lnTo>
                    <a:pt x="58878" y="692379"/>
                  </a:lnTo>
                  <a:lnTo>
                    <a:pt x="42951" y="679768"/>
                  </a:lnTo>
                  <a:lnTo>
                    <a:pt x="22000" y="652938"/>
                  </a:lnTo>
                  <a:lnTo>
                    <a:pt x="0" y="602034"/>
                  </a:lnTo>
                  <a:lnTo>
                    <a:pt x="174" y="565045"/>
                  </a:lnTo>
                  <a:lnTo>
                    <a:pt x="13937" y="508181"/>
                  </a:lnTo>
                  <a:lnTo>
                    <a:pt x="30986" y="454983"/>
                  </a:lnTo>
                  <a:lnTo>
                    <a:pt x="54057" y="402267"/>
                  </a:lnTo>
                  <a:lnTo>
                    <a:pt x="90457" y="341282"/>
                  </a:lnTo>
                  <a:lnTo>
                    <a:pt x="107288" y="317835"/>
                  </a:lnTo>
                  <a:lnTo>
                    <a:pt x="130745" y="264654"/>
                  </a:lnTo>
                  <a:lnTo>
                    <a:pt x="156072" y="203505"/>
                  </a:lnTo>
                  <a:lnTo>
                    <a:pt x="174644" y="144153"/>
                  </a:lnTo>
                  <a:lnTo>
                    <a:pt x="179232" y="89533"/>
                  </a:lnTo>
                  <a:lnTo>
                    <a:pt x="170086" y="36804"/>
                  </a:lnTo>
                  <a:lnTo>
                    <a:pt x="166978" y="25260"/>
                  </a:lnTo>
                  <a:lnTo>
                    <a:pt x="161396" y="16395"/>
                  </a:lnTo>
                  <a:lnTo>
                    <a:pt x="145836" y="3425"/>
                  </a:lnTo>
                  <a:lnTo>
                    <a:pt x="140283" y="668"/>
                  </a:lnTo>
                  <a:lnTo>
                    <a:pt x="136581" y="0"/>
                  </a:lnTo>
                  <a:lnTo>
                    <a:pt x="129176" y="2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12419" y="1726673"/>
              <a:ext cx="341178" cy="290322"/>
            </a:xfrm>
            <a:custGeom>
              <a:avLst/>
              <a:gdLst/>
              <a:ahLst/>
              <a:cxnLst/>
              <a:rect l="0" t="0" r="0" b="0"/>
              <a:pathLst>
                <a:path w="341178" h="290322">
                  <a:moveTo>
                    <a:pt x="88492" y="0"/>
                  </a:moveTo>
                  <a:lnTo>
                    <a:pt x="64446" y="17981"/>
                  </a:lnTo>
                  <a:lnTo>
                    <a:pt x="28900" y="64153"/>
                  </a:lnTo>
                  <a:lnTo>
                    <a:pt x="5198" y="124276"/>
                  </a:lnTo>
                  <a:lnTo>
                    <a:pt x="0" y="147651"/>
                  </a:lnTo>
                  <a:lnTo>
                    <a:pt x="6196" y="197665"/>
                  </a:lnTo>
                  <a:lnTo>
                    <a:pt x="9061" y="208986"/>
                  </a:lnTo>
                  <a:lnTo>
                    <a:pt x="21604" y="227803"/>
                  </a:lnTo>
                  <a:lnTo>
                    <a:pt x="51516" y="251551"/>
                  </a:lnTo>
                  <a:lnTo>
                    <a:pt x="103545" y="274947"/>
                  </a:lnTo>
                  <a:lnTo>
                    <a:pt x="166119" y="282428"/>
                  </a:lnTo>
                  <a:lnTo>
                    <a:pt x="224752" y="283906"/>
                  </a:lnTo>
                  <a:lnTo>
                    <a:pt x="281394" y="284198"/>
                  </a:lnTo>
                  <a:lnTo>
                    <a:pt x="325728" y="290321"/>
                  </a:lnTo>
                  <a:lnTo>
                    <a:pt x="330878" y="289474"/>
                  </a:lnTo>
                  <a:lnTo>
                    <a:pt x="34117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85140" y="1737202"/>
              <a:ext cx="37651" cy="610653"/>
            </a:xfrm>
            <a:custGeom>
              <a:avLst/>
              <a:gdLst/>
              <a:ahLst/>
              <a:cxnLst/>
              <a:rect l="0" t="0" r="0" b="0"/>
              <a:pathLst>
                <a:path w="37651" h="610653">
                  <a:moveTo>
                    <a:pt x="31585" y="0"/>
                  </a:moveTo>
                  <a:lnTo>
                    <a:pt x="37650" y="40857"/>
                  </a:lnTo>
                  <a:lnTo>
                    <a:pt x="33130" y="98321"/>
                  </a:lnTo>
                  <a:lnTo>
                    <a:pt x="32043" y="148455"/>
                  </a:lnTo>
                  <a:lnTo>
                    <a:pt x="26086" y="206619"/>
                  </a:lnTo>
                  <a:lnTo>
                    <a:pt x="22050" y="267544"/>
                  </a:lnTo>
                  <a:lnTo>
                    <a:pt x="18133" y="322733"/>
                  </a:lnTo>
                  <a:lnTo>
                    <a:pt x="12030" y="384544"/>
                  </a:lnTo>
                  <a:lnTo>
                    <a:pt x="10973" y="438242"/>
                  </a:lnTo>
                  <a:lnTo>
                    <a:pt x="3380" y="500384"/>
                  </a:lnTo>
                  <a:lnTo>
                    <a:pt x="667" y="557719"/>
                  </a:lnTo>
                  <a:lnTo>
                    <a:pt x="0" y="610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69450" y="1726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8163" y="1768787"/>
              <a:ext cx="424501" cy="200043"/>
            </a:xfrm>
            <a:custGeom>
              <a:avLst/>
              <a:gdLst/>
              <a:ahLst/>
              <a:cxnLst/>
              <a:rect l="0" t="0" r="0" b="0"/>
              <a:pathLst>
                <a:path w="424501" h="200043">
                  <a:moveTo>
                    <a:pt x="129702" y="0"/>
                  </a:moveTo>
                  <a:lnTo>
                    <a:pt x="82264" y="29309"/>
                  </a:lnTo>
                  <a:lnTo>
                    <a:pt x="31535" y="86834"/>
                  </a:lnTo>
                  <a:lnTo>
                    <a:pt x="11578" y="109697"/>
                  </a:lnTo>
                  <a:lnTo>
                    <a:pt x="1943" y="128303"/>
                  </a:lnTo>
                  <a:lnTo>
                    <a:pt x="0" y="148270"/>
                  </a:lnTo>
                  <a:lnTo>
                    <a:pt x="1120" y="158509"/>
                  </a:lnTo>
                  <a:lnTo>
                    <a:pt x="7716" y="165334"/>
                  </a:lnTo>
                  <a:lnTo>
                    <a:pt x="70845" y="182776"/>
                  </a:lnTo>
                  <a:lnTo>
                    <a:pt x="133587" y="188182"/>
                  </a:lnTo>
                  <a:lnTo>
                    <a:pt x="192254" y="189250"/>
                  </a:lnTo>
                  <a:lnTo>
                    <a:pt x="254492" y="189461"/>
                  </a:lnTo>
                  <a:lnTo>
                    <a:pt x="314706" y="196738"/>
                  </a:lnTo>
                  <a:lnTo>
                    <a:pt x="371660" y="199389"/>
                  </a:lnTo>
                  <a:lnTo>
                    <a:pt x="42450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854" y="1758259"/>
              <a:ext cx="20768" cy="568540"/>
            </a:xfrm>
            <a:custGeom>
              <a:avLst/>
              <a:gdLst/>
              <a:ahLst/>
              <a:cxnLst/>
              <a:rect l="0" t="0" r="0" b="0"/>
              <a:pathLst>
                <a:path w="20768" h="568540">
                  <a:moveTo>
                    <a:pt x="20767" y="0"/>
                  </a:moveTo>
                  <a:lnTo>
                    <a:pt x="12434" y="37478"/>
                  </a:lnTo>
                  <a:lnTo>
                    <a:pt x="10673" y="88901"/>
                  </a:lnTo>
                  <a:lnTo>
                    <a:pt x="10367" y="135785"/>
                  </a:lnTo>
                  <a:lnTo>
                    <a:pt x="10277" y="186722"/>
                  </a:lnTo>
                  <a:lnTo>
                    <a:pt x="10250" y="250037"/>
                  </a:lnTo>
                  <a:lnTo>
                    <a:pt x="10244" y="293621"/>
                  </a:lnTo>
                  <a:lnTo>
                    <a:pt x="9072" y="336389"/>
                  </a:lnTo>
                  <a:lnTo>
                    <a:pt x="3004" y="398758"/>
                  </a:lnTo>
                  <a:lnTo>
                    <a:pt x="686" y="454802"/>
                  </a:lnTo>
                  <a:lnTo>
                    <a:pt x="0" y="507283"/>
                  </a:lnTo>
                  <a:lnTo>
                    <a:pt x="966" y="548309"/>
                  </a:lnTo>
                  <a:lnTo>
                    <a:pt x="1023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1119" y="17793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0762" y="1800373"/>
              <a:ext cx="498855" cy="219805"/>
            </a:xfrm>
            <a:custGeom>
              <a:avLst/>
              <a:gdLst/>
              <a:ahLst/>
              <a:cxnLst/>
              <a:rect l="0" t="0" r="0" b="0"/>
              <a:pathLst>
                <a:path w="498855" h="219805">
                  <a:moveTo>
                    <a:pt x="109300" y="0"/>
                  </a:moveTo>
                  <a:lnTo>
                    <a:pt x="85253" y="9575"/>
                  </a:lnTo>
                  <a:lnTo>
                    <a:pt x="63830" y="27533"/>
                  </a:lnTo>
                  <a:lnTo>
                    <a:pt x="17672" y="86802"/>
                  </a:lnTo>
                  <a:lnTo>
                    <a:pt x="1123" y="132439"/>
                  </a:lnTo>
                  <a:lnTo>
                    <a:pt x="0" y="155958"/>
                  </a:lnTo>
                  <a:lnTo>
                    <a:pt x="4571" y="176939"/>
                  </a:lnTo>
                  <a:lnTo>
                    <a:pt x="14400" y="194063"/>
                  </a:lnTo>
                  <a:lnTo>
                    <a:pt x="32807" y="206353"/>
                  </a:lnTo>
                  <a:lnTo>
                    <a:pt x="57755" y="214545"/>
                  </a:lnTo>
                  <a:lnTo>
                    <a:pt x="118312" y="219804"/>
                  </a:lnTo>
                  <a:lnTo>
                    <a:pt x="181270" y="215253"/>
                  </a:lnTo>
                  <a:lnTo>
                    <a:pt x="242796" y="211495"/>
                  </a:lnTo>
                  <a:lnTo>
                    <a:pt x="291704" y="210844"/>
                  </a:lnTo>
                  <a:lnTo>
                    <a:pt x="347625" y="207504"/>
                  </a:lnTo>
                  <a:lnTo>
                    <a:pt x="398402" y="201515"/>
                  </a:lnTo>
                  <a:lnTo>
                    <a:pt x="452322" y="199162"/>
                  </a:lnTo>
                  <a:lnTo>
                    <a:pt x="49885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5347" y="1758259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31586" y="0"/>
                  </a:moveTo>
                  <a:lnTo>
                    <a:pt x="25996" y="58616"/>
                  </a:lnTo>
                  <a:lnTo>
                    <a:pt x="20863" y="121196"/>
                  </a:lnTo>
                  <a:lnTo>
                    <a:pt x="14110" y="172520"/>
                  </a:lnTo>
                  <a:lnTo>
                    <a:pt x="11589" y="225942"/>
                  </a:lnTo>
                  <a:lnTo>
                    <a:pt x="9673" y="282195"/>
                  </a:lnTo>
                  <a:lnTo>
                    <a:pt x="2257" y="343781"/>
                  </a:lnTo>
                  <a:lnTo>
                    <a:pt x="668" y="398998"/>
                  </a:lnTo>
                  <a:lnTo>
                    <a:pt x="198" y="452404"/>
                  </a:lnTo>
                  <a:lnTo>
                    <a:pt x="58" y="502153"/>
                  </a:lnTo>
                  <a:lnTo>
                    <a:pt x="17" y="54029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06362" y="1684559"/>
              <a:ext cx="526426" cy="16595"/>
            </a:xfrm>
            <a:custGeom>
              <a:avLst/>
              <a:gdLst/>
              <a:ahLst/>
              <a:cxnLst/>
              <a:rect l="0" t="0" r="0" b="0"/>
              <a:pathLst>
                <a:path w="526426" h="16595">
                  <a:moveTo>
                    <a:pt x="0" y="0"/>
                  </a:moveTo>
                  <a:lnTo>
                    <a:pt x="42692" y="3120"/>
                  </a:lnTo>
                  <a:lnTo>
                    <a:pt x="104408" y="9553"/>
                  </a:lnTo>
                  <a:lnTo>
                    <a:pt x="166550" y="10336"/>
                  </a:lnTo>
                  <a:lnTo>
                    <a:pt x="224232" y="10491"/>
                  </a:lnTo>
                  <a:lnTo>
                    <a:pt x="281856" y="10521"/>
                  </a:lnTo>
                  <a:lnTo>
                    <a:pt x="345231" y="10527"/>
                  </a:lnTo>
                  <a:lnTo>
                    <a:pt x="403156" y="10529"/>
                  </a:lnTo>
                  <a:lnTo>
                    <a:pt x="458489" y="11699"/>
                  </a:lnTo>
                  <a:lnTo>
                    <a:pt x="492258" y="16594"/>
                  </a:lnTo>
                  <a:lnTo>
                    <a:pt x="52642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1191" y="1701072"/>
              <a:ext cx="326385" cy="457271"/>
            </a:xfrm>
            <a:custGeom>
              <a:avLst/>
              <a:gdLst/>
              <a:ahLst/>
              <a:cxnLst/>
              <a:rect l="0" t="0" r="0" b="0"/>
              <a:pathLst>
                <a:path w="326385" h="457271">
                  <a:moveTo>
                    <a:pt x="0" y="57187"/>
                  </a:moveTo>
                  <a:lnTo>
                    <a:pt x="5589" y="40419"/>
                  </a:lnTo>
                  <a:lnTo>
                    <a:pt x="17692" y="29067"/>
                  </a:lnTo>
                  <a:lnTo>
                    <a:pt x="65284" y="8510"/>
                  </a:lnTo>
                  <a:lnTo>
                    <a:pt x="103442" y="0"/>
                  </a:lnTo>
                  <a:lnTo>
                    <a:pt x="130592" y="1745"/>
                  </a:lnTo>
                  <a:lnTo>
                    <a:pt x="166596" y="14893"/>
                  </a:lnTo>
                  <a:lnTo>
                    <a:pt x="193901" y="33607"/>
                  </a:lnTo>
                  <a:lnTo>
                    <a:pt x="224089" y="70466"/>
                  </a:lnTo>
                  <a:lnTo>
                    <a:pt x="244341" y="110514"/>
                  </a:lnTo>
                  <a:lnTo>
                    <a:pt x="257101" y="165794"/>
                  </a:lnTo>
                  <a:lnTo>
                    <a:pt x="260232" y="224287"/>
                  </a:lnTo>
                  <a:lnTo>
                    <a:pt x="254271" y="274634"/>
                  </a:lnTo>
                  <a:lnTo>
                    <a:pt x="243926" y="331795"/>
                  </a:lnTo>
                  <a:lnTo>
                    <a:pt x="226562" y="383957"/>
                  </a:lnTo>
                  <a:lnTo>
                    <a:pt x="213389" y="410648"/>
                  </a:lnTo>
                  <a:lnTo>
                    <a:pt x="196615" y="427970"/>
                  </a:lnTo>
                  <a:lnTo>
                    <a:pt x="187229" y="434227"/>
                  </a:lnTo>
                  <a:lnTo>
                    <a:pt x="167441" y="438060"/>
                  </a:lnTo>
                  <a:lnTo>
                    <a:pt x="157251" y="437444"/>
                  </a:lnTo>
                  <a:lnTo>
                    <a:pt x="149287" y="433524"/>
                  </a:lnTo>
                  <a:lnTo>
                    <a:pt x="137320" y="419810"/>
                  </a:lnTo>
                  <a:lnTo>
                    <a:pt x="134831" y="411239"/>
                  </a:lnTo>
                  <a:lnTo>
                    <a:pt x="135184" y="392358"/>
                  </a:lnTo>
                  <a:lnTo>
                    <a:pt x="145480" y="375388"/>
                  </a:lnTo>
                  <a:lnTo>
                    <a:pt x="153139" y="367587"/>
                  </a:lnTo>
                  <a:lnTo>
                    <a:pt x="161754" y="363556"/>
                  </a:lnTo>
                  <a:lnTo>
                    <a:pt x="180686" y="362197"/>
                  </a:lnTo>
                  <a:lnTo>
                    <a:pt x="211074" y="373598"/>
                  </a:lnTo>
                  <a:lnTo>
                    <a:pt x="268197" y="412003"/>
                  </a:lnTo>
                  <a:lnTo>
                    <a:pt x="326384" y="457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67137" y="1210777"/>
              <a:ext cx="302149" cy="249675"/>
            </a:xfrm>
            <a:custGeom>
              <a:avLst/>
              <a:gdLst/>
              <a:ahLst/>
              <a:cxnLst/>
              <a:rect l="0" t="0" r="0" b="0"/>
              <a:pathLst>
                <a:path w="302149" h="249675">
                  <a:moveTo>
                    <a:pt x="154749" y="0"/>
                  </a:moveTo>
                  <a:lnTo>
                    <a:pt x="137981" y="5589"/>
                  </a:lnTo>
                  <a:lnTo>
                    <a:pt x="80502" y="54057"/>
                  </a:lnTo>
                  <a:lnTo>
                    <a:pt x="36668" y="113804"/>
                  </a:lnTo>
                  <a:lnTo>
                    <a:pt x="12917" y="146803"/>
                  </a:lnTo>
                  <a:lnTo>
                    <a:pt x="3975" y="169361"/>
                  </a:lnTo>
                  <a:lnTo>
                    <a:pt x="0" y="194984"/>
                  </a:lnTo>
                  <a:lnTo>
                    <a:pt x="4473" y="215731"/>
                  </a:lnTo>
                  <a:lnTo>
                    <a:pt x="8942" y="224539"/>
                  </a:lnTo>
                  <a:lnTo>
                    <a:pt x="23265" y="237445"/>
                  </a:lnTo>
                  <a:lnTo>
                    <a:pt x="31998" y="242525"/>
                  </a:lnTo>
                  <a:lnTo>
                    <a:pt x="72235" y="249674"/>
                  </a:lnTo>
                  <a:lnTo>
                    <a:pt x="129828" y="244853"/>
                  </a:lnTo>
                  <a:lnTo>
                    <a:pt x="186264" y="242688"/>
                  </a:lnTo>
                  <a:lnTo>
                    <a:pt x="249279" y="234990"/>
                  </a:lnTo>
                  <a:lnTo>
                    <a:pt x="30214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74528" y="120024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33049" y="58617"/>
                  </a:lnTo>
                  <a:lnTo>
                    <a:pt x="26430" y="110175"/>
                  </a:lnTo>
                  <a:lnTo>
                    <a:pt x="22649" y="169905"/>
                  </a:lnTo>
                  <a:lnTo>
                    <a:pt x="15940" y="226467"/>
                  </a:lnTo>
                  <a:lnTo>
                    <a:pt x="6543" y="285860"/>
                  </a:lnTo>
                  <a:lnTo>
                    <a:pt x="1939" y="336734"/>
                  </a:lnTo>
                  <a:lnTo>
                    <a:pt x="383" y="39467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06114" y="2442611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31585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02835" y="2400497"/>
              <a:ext cx="263562" cy="652497"/>
            </a:xfrm>
            <a:custGeom>
              <a:avLst/>
              <a:gdLst/>
              <a:ahLst/>
              <a:cxnLst/>
              <a:rect l="0" t="0" r="0" b="0"/>
              <a:pathLst>
                <a:path w="263562" h="652497">
                  <a:moveTo>
                    <a:pt x="171693" y="84228"/>
                  </a:moveTo>
                  <a:lnTo>
                    <a:pt x="142385" y="119126"/>
                  </a:lnTo>
                  <a:lnTo>
                    <a:pt x="119813" y="177225"/>
                  </a:lnTo>
                  <a:lnTo>
                    <a:pt x="105163" y="226340"/>
                  </a:lnTo>
                  <a:lnTo>
                    <a:pt x="106646" y="288338"/>
                  </a:lnTo>
                  <a:lnTo>
                    <a:pt x="111271" y="346858"/>
                  </a:lnTo>
                  <a:lnTo>
                    <a:pt x="123103" y="403477"/>
                  </a:lnTo>
                  <a:lnTo>
                    <a:pt x="120462" y="428498"/>
                  </a:lnTo>
                  <a:lnTo>
                    <a:pt x="112060" y="468554"/>
                  </a:lnTo>
                  <a:lnTo>
                    <a:pt x="103632" y="528902"/>
                  </a:lnTo>
                  <a:lnTo>
                    <a:pt x="89532" y="583543"/>
                  </a:lnTo>
                  <a:lnTo>
                    <a:pt x="58001" y="640446"/>
                  </a:lnTo>
                  <a:lnTo>
                    <a:pt x="41615" y="652360"/>
                  </a:lnTo>
                  <a:lnTo>
                    <a:pt x="33502" y="652496"/>
                  </a:lnTo>
                  <a:lnTo>
                    <a:pt x="25753" y="649077"/>
                  </a:lnTo>
                  <a:lnTo>
                    <a:pt x="12074" y="635919"/>
                  </a:lnTo>
                  <a:lnTo>
                    <a:pt x="2096" y="618373"/>
                  </a:lnTo>
                  <a:lnTo>
                    <a:pt x="0" y="595756"/>
                  </a:lnTo>
                  <a:lnTo>
                    <a:pt x="8187" y="537520"/>
                  </a:lnTo>
                  <a:lnTo>
                    <a:pt x="17702" y="498127"/>
                  </a:lnTo>
                  <a:lnTo>
                    <a:pt x="30723" y="478363"/>
                  </a:lnTo>
                  <a:lnTo>
                    <a:pt x="45869" y="460610"/>
                  </a:lnTo>
                  <a:lnTo>
                    <a:pt x="80240" y="404674"/>
                  </a:lnTo>
                  <a:lnTo>
                    <a:pt x="116678" y="342904"/>
                  </a:lnTo>
                  <a:lnTo>
                    <a:pt x="150786" y="280654"/>
                  </a:lnTo>
                  <a:lnTo>
                    <a:pt x="192987" y="222745"/>
                  </a:lnTo>
                  <a:lnTo>
                    <a:pt x="220570" y="168088"/>
                  </a:lnTo>
                  <a:lnTo>
                    <a:pt x="248623" y="105453"/>
                  </a:lnTo>
                  <a:lnTo>
                    <a:pt x="262582" y="51983"/>
                  </a:lnTo>
                  <a:lnTo>
                    <a:pt x="263561" y="27783"/>
                  </a:lnTo>
                  <a:lnTo>
                    <a:pt x="2559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00746" y="2779523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0" y="0"/>
                  </a:moveTo>
                  <a:lnTo>
                    <a:pt x="17981" y="15641"/>
                  </a:lnTo>
                  <a:lnTo>
                    <a:pt x="76693" y="44503"/>
                  </a:lnTo>
                  <a:lnTo>
                    <a:pt x="132609" y="54154"/>
                  </a:lnTo>
                  <a:lnTo>
                    <a:pt x="183731" y="61390"/>
                  </a:lnTo>
                  <a:lnTo>
                    <a:pt x="235155" y="71270"/>
                  </a:lnTo>
                  <a:lnTo>
                    <a:pt x="25268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27088" y="3084853"/>
              <a:ext cx="1642446" cy="126339"/>
            </a:xfrm>
            <a:custGeom>
              <a:avLst/>
              <a:gdLst/>
              <a:ahLst/>
              <a:cxnLst/>
              <a:rect l="0" t="0" r="0" b="0"/>
              <a:pathLst>
                <a:path w="1642446" h="126339">
                  <a:moveTo>
                    <a:pt x="0" y="21053"/>
                  </a:moveTo>
                  <a:lnTo>
                    <a:pt x="37477" y="12720"/>
                  </a:lnTo>
                  <a:lnTo>
                    <a:pt x="94491" y="10959"/>
                  </a:lnTo>
                  <a:lnTo>
                    <a:pt x="144850" y="10653"/>
                  </a:lnTo>
                  <a:lnTo>
                    <a:pt x="205864" y="3315"/>
                  </a:lnTo>
                  <a:lnTo>
                    <a:pt x="266095" y="652"/>
                  </a:lnTo>
                  <a:lnTo>
                    <a:pt x="328382" y="126"/>
                  </a:lnTo>
                  <a:lnTo>
                    <a:pt x="382738" y="35"/>
                  </a:lnTo>
                  <a:lnTo>
                    <a:pt x="437707" y="8"/>
                  </a:lnTo>
                  <a:lnTo>
                    <a:pt x="491040" y="0"/>
                  </a:lnTo>
                  <a:lnTo>
                    <a:pt x="549476" y="5587"/>
                  </a:lnTo>
                  <a:lnTo>
                    <a:pt x="611244" y="9062"/>
                  </a:lnTo>
                  <a:lnTo>
                    <a:pt x="673999" y="10091"/>
                  </a:lnTo>
                  <a:lnTo>
                    <a:pt x="737046" y="10397"/>
                  </a:lnTo>
                  <a:lnTo>
                    <a:pt x="794592" y="10487"/>
                  </a:lnTo>
                  <a:lnTo>
                    <a:pt x="850797" y="17753"/>
                  </a:lnTo>
                  <a:lnTo>
                    <a:pt x="911985" y="20402"/>
                  </a:lnTo>
                  <a:lnTo>
                    <a:pt x="974202" y="26514"/>
                  </a:lnTo>
                  <a:lnTo>
                    <a:pt x="1020448" y="30080"/>
                  </a:lnTo>
                  <a:lnTo>
                    <a:pt x="1076784" y="31137"/>
                  </a:lnTo>
                  <a:lnTo>
                    <a:pt x="1136996" y="39899"/>
                  </a:lnTo>
                  <a:lnTo>
                    <a:pt x="1191646" y="49514"/>
                  </a:lnTo>
                  <a:lnTo>
                    <a:pt x="1245403" y="58602"/>
                  </a:lnTo>
                  <a:lnTo>
                    <a:pt x="1298375" y="62984"/>
                  </a:lnTo>
                  <a:lnTo>
                    <a:pt x="1351116" y="71172"/>
                  </a:lnTo>
                  <a:lnTo>
                    <a:pt x="1403787" y="81007"/>
                  </a:lnTo>
                  <a:lnTo>
                    <a:pt x="1456438" y="91330"/>
                  </a:lnTo>
                  <a:lnTo>
                    <a:pt x="1507913" y="101798"/>
                  </a:lnTo>
                  <a:lnTo>
                    <a:pt x="1570941" y="112695"/>
                  </a:lnTo>
                  <a:lnTo>
                    <a:pt x="1612680" y="118007"/>
                  </a:lnTo>
                  <a:lnTo>
                    <a:pt x="1642445" y="126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66961" y="3165550"/>
              <a:ext cx="197040" cy="219291"/>
            </a:xfrm>
            <a:custGeom>
              <a:avLst/>
              <a:gdLst/>
              <a:ahLst/>
              <a:cxnLst/>
              <a:rect l="0" t="0" r="0" b="0"/>
              <a:pathLst>
                <a:path w="197040" h="219291">
                  <a:moveTo>
                    <a:pt x="197039" y="45641"/>
                  </a:moveTo>
                  <a:lnTo>
                    <a:pt x="162141" y="16333"/>
                  </a:lnTo>
                  <a:lnTo>
                    <a:pt x="132887" y="1733"/>
                  </a:lnTo>
                  <a:lnTo>
                    <a:pt x="112375" y="0"/>
                  </a:lnTo>
                  <a:lnTo>
                    <a:pt x="91560" y="4299"/>
                  </a:lnTo>
                  <a:lnTo>
                    <a:pt x="70611" y="14009"/>
                  </a:lnTo>
                  <a:lnTo>
                    <a:pt x="44675" y="38219"/>
                  </a:lnTo>
                  <a:lnTo>
                    <a:pt x="10916" y="88165"/>
                  </a:lnTo>
                  <a:lnTo>
                    <a:pt x="3183" y="110164"/>
                  </a:lnTo>
                  <a:lnTo>
                    <a:pt x="0" y="148857"/>
                  </a:lnTo>
                  <a:lnTo>
                    <a:pt x="7116" y="187618"/>
                  </a:lnTo>
                  <a:lnTo>
                    <a:pt x="17482" y="206618"/>
                  </a:lnTo>
                  <a:lnTo>
                    <a:pt x="25861" y="212621"/>
                  </a:lnTo>
                  <a:lnTo>
                    <a:pt x="47650" y="219290"/>
                  </a:lnTo>
                  <a:lnTo>
                    <a:pt x="80636" y="217456"/>
                  </a:lnTo>
                  <a:lnTo>
                    <a:pt x="112636" y="203914"/>
                  </a:lnTo>
                  <a:lnTo>
                    <a:pt x="144344" y="179495"/>
                  </a:lnTo>
                  <a:lnTo>
                    <a:pt x="170377" y="144444"/>
                  </a:lnTo>
                  <a:lnTo>
                    <a:pt x="187319" y="104422"/>
                  </a:lnTo>
                  <a:lnTo>
                    <a:pt x="189599" y="79955"/>
                  </a:lnTo>
                  <a:lnTo>
                    <a:pt x="185543" y="58552"/>
                  </a:lnTo>
                  <a:lnTo>
                    <a:pt x="175942" y="41241"/>
                  </a:lnTo>
                  <a:lnTo>
                    <a:pt x="160756" y="28868"/>
                  </a:lnTo>
                  <a:lnTo>
                    <a:pt x="138715" y="18445"/>
                  </a:lnTo>
                  <a:lnTo>
                    <a:pt x="123339" y="14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59941" y="2358383"/>
              <a:ext cx="393656" cy="608801"/>
            </a:xfrm>
            <a:custGeom>
              <a:avLst/>
              <a:gdLst/>
              <a:ahLst/>
              <a:cxnLst/>
              <a:rect l="0" t="0" r="0" b="0"/>
              <a:pathLst>
                <a:path w="393656" h="608801">
                  <a:moveTo>
                    <a:pt x="235727" y="0"/>
                  </a:moveTo>
                  <a:lnTo>
                    <a:pt x="228492" y="27556"/>
                  </a:lnTo>
                  <a:lnTo>
                    <a:pt x="222729" y="80659"/>
                  </a:lnTo>
                  <a:lnTo>
                    <a:pt x="210673" y="142405"/>
                  </a:lnTo>
                  <a:lnTo>
                    <a:pt x="200487" y="201681"/>
                  </a:lnTo>
                  <a:lnTo>
                    <a:pt x="186565" y="262886"/>
                  </a:lnTo>
                  <a:lnTo>
                    <a:pt x="176057" y="316538"/>
                  </a:lnTo>
                  <a:lnTo>
                    <a:pt x="162026" y="377774"/>
                  </a:lnTo>
                  <a:lnTo>
                    <a:pt x="147989" y="429341"/>
                  </a:lnTo>
                  <a:lnTo>
                    <a:pt x="131872" y="479332"/>
                  </a:lnTo>
                  <a:lnTo>
                    <a:pt x="112701" y="535060"/>
                  </a:lnTo>
                  <a:lnTo>
                    <a:pt x="80821" y="598258"/>
                  </a:lnTo>
                  <a:lnTo>
                    <a:pt x="72795" y="604729"/>
                  </a:lnTo>
                  <a:lnTo>
                    <a:pt x="63935" y="607873"/>
                  </a:lnTo>
                  <a:lnTo>
                    <a:pt x="54518" y="608800"/>
                  </a:lnTo>
                  <a:lnTo>
                    <a:pt x="37816" y="603590"/>
                  </a:lnTo>
                  <a:lnTo>
                    <a:pt x="30087" y="598925"/>
                  </a:lnTo>
                  <a:lnTo>
                    <a:pt x="24934" y="591136"/>
                  </a:lnTo>
                  <a:lnTo>
                    <a:pt x="10397" y="531798"/>
                  </a:lnTo>
                  <a:lnTo>
                    <a:pt x="10143" y="471370"/>
                  </a:lnTo>
                  <a:lnTo>
                    <a:pt x="0" y="411464"/>
                  </a:lnTo>
                  <a:lnTo>
                    <a:pt x="2537" y="411180"/>
                  </a:lnTo>
                  <a:lnTo>
                    <a:pt x="6567" y="414500"/>
                  </a:lnTo>
                  <a:lnTo>
                    <a:pt x="21442" y="445045"/>
                  </a:lnTo>
                  <a:lnTo>
                    <a:pt x="39168" y="500804"/>
                  </a:lnTo>
                  <a:lnTo>
                    <a:pt x="52441" y="521277"/>
                  </a:lnTo>
                  <a:lnTo>
                    <a:pt x="83969" y="553484"/>
                  </a:lnTo>
                  <a:lnTo>
                    <a:pt x="104718" y="561848"/>
                  </a:lnTo>
                  <a:lnTo>
                    <a:pt x="128368" y="564395"/>
                  </a:lnTo>
                  <a:lnTo>
                    <a:pt x="150577" y="561628"/>
                  </a:lnTo>
                  <a:lnTo>
                    <a:pt x="169027" y="550260"/>
                  </a:lnTo>
                  <a:lnTo>
                    <a:pt x="230548" y="498511"/>
                  </a:lnTo>
                  <a:lnTo>
                    <a:pt x="275426" y="443489"/>
                  </a:lnTo>
                  <a:lnTo>
                    <a:pt x="319743" y="382259"/>
                  </a:lnTo>
                  <a:lnTo>
                    <a:pt x="369076" y="321017"/>
                  </a:lnTo>
                  <a:lnTo>
                    <a:pt x="39365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36249" y="3158549"/>
              <a:ext cx="206778" cy="113632"/>
            </a:xfrm>
            <a:custGeom>
              <a:avLst/>
              <a:gdLst/>
              <a:ahLst/>
              <a:cxnLst/>
              <a:rect l="0" t="0" r="0" b="0"/>
              <a:pathLst>
                <a:path w="206778" h="113632">
                  <a:moveTo>
                    <a:pt x="38321" y="0"/>
                  </a:moveTo>
                  <a:lnTo>
                    <a:pt x="9012" y="34898"/>
                  </a:lnTo>
                  <a:lnTo>
                    <a:pt x="1898" y="57234"/>
                  </a:lnTo>
                  <a:lnTo>
                    <a:pt x="0" y="69741"/>
                  </a:lnTo>
                  <a:lnTo>
                    <a:pt x="4132" y="89878"/>
                  </a:lnTo>
                  <a:lnTo>
                    <a:pt x="8509" y="98523"/>
                  </a:lnTo>
                  <a:lnTo>
                    <a:pt x="16107" y="104286"/>
                  </a:lnTo>
                  <a:lnTo>
                    <a:pt x="37026" y="110690"/>
                  </a:lnTo>
                  <a:lnTo>
                    <a:pt x="87414" y="113631"/>
                  </a:lnTo>
                  <a:lnTo>
                    <a:pt x="143138" y="101026"/>
                  </a:lnTo>
                  <a:lnTo>
                    <a:pt x="195161" y="95582"/>
                  </a:lnTo>
                  <a:lnTo>
                    <a:pt x="20677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06863" y="3137492"/>
              <a:ext cx="20350" cy="315856"/>
            </a:xfrm>
            <a:custGeom>
              <a:avLst/>
              <a:gdLst/>
              <a:ahLst/>
              <a:cxnLst/>
              <a:rect l="0" t="0" r="0" b="0"/>
              <a:pathLst>
                <a:path w="20350" h="315856">
                  <a:moveTo>
                    <a:pt x="20349" y="0"/>
                  </a:moveTo>
                  <a:lnTo>
                    <a:pt x="12016" y="37478"/>
                  </a:lnTo>
                  <a:lnTo>
                    <a:pt x="2874" y="95316"/>
                  </a:lnTo>
                  <a:lnTo>
                    <a:pt x="0" y="148202"/>
                  </a:lnTo>
                  <a:lnTo>
                    <a:pt x="6621" y="210459"/>
                  </a:lnTo>
                  <a:lnTo>
                    <a:pt x="12308" y="263884"/>
                  </a:lnTo>
                  <a:lnTo>
                    <a:pt x="2034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9855" y="1214956"/>
              <a:ext cx="166600" cy="395905"/>
            </a:xfrm>
            <a:custGeom>
              <a:avLst/>
              <a:gdLst/>
              <a:ahLst/>
              <a:cxnLst/>
              <a:rect l="0" t="0" r="0" b="0"/>
              <a:pathLst>
                <a:path w="166600" h="395905">
                  <a:moveTo>
                    <a:pt x="0" y="69520"/>
                  </a:moveTo>
                  <a:lnTo>
                    <a:pt x="5589" y="52753"/>
                  </a:lnTo>
                  <a:lnTo>
                    <a:pt x="17692" y="38281"/>
                  </a:lnTo>
                  <a:lnTo>
                    <a:pt x="54057" y="9927"/>
                  </a:lnTo>
                  <a:lnTo>
                    <a:pt x="77448" y="2090"/>
                  </a:lnTo>
                  <a:lnTo>
                    <a:pt x="90236" y="0"/>
                  </a:lnTo>
                  <a:lnTo>
                    <a:pt x="110684" y="3918"/>
                  </a:lnTo>
                  <a:lnTo>
                    <a:pt x="135350" y="19277"/>
                  </a:lnTo>
                  <a:lnTo>
                    <a:pt x="149063" y="33152"/>
                  </a:lnTo>
                  <a:lnTo>
                    <a:pt x="159057" y="51017"/>
                  </a:lnTo>
                  <a:lnTo>
                    <a:pt x="166599" y="113958"/>
                  </a:lnTo>
                  <a:lnTo>
                    <a:pt x="164969" y="170758"/>
                  </a:lnTo>
                  <a:lnTo>
                    <a:pt x="148139" y="221709"/>
                  </a:lnTo>
                  <a:lnTo>
                    <a:pt x="121116" y="275664"/>
                  </a:lnTo>
                  <a:lnTo>
                    <a:pt x="78600" y="326561"/>
                  </a:lnTo>
                  <a:lnTo>
                    <a:pt x="50974" y="343902"/>
                  </a:lnTo>
                  <a:lnTo>
                    <a:pt x="30844" y="346276"/>
                  </a:lnTo>
                  <a:lnTo>
                    <a:pt x="20562" y="345271"/>
                  </a:lnTo>
                  <a:lnTo>
                    <a:pt x="12538" y="341091"/>
                  </a:lnTo>
                  <a:lnTo>
                    <a:pt x="503" y="327089"/>
                  </a:lnTo>
                  <a:lnTo>
                    <a:pt x="335" y="320781"/>
                  </a:lnTo>
                  <a:lnTo>
                    <a:pt x="3733" y="315407"/>
                  </a:lnTo>
                  <a:lnTo>
                    <a:pt x="9508" y="310653"/>
                  </a:lnTo>
                  <a:lnTo>
                    <a:pt x="16867" y="309824"/>
                  </a:lnTo>
                  <a:lnTo>
                    <a:pt x="34402" y="315142"/>
                  </a:lnTo>
                  <a:lnTo>
                    <a:pt x="95004" y="350893"/>
                  </a:lnTo>
                  <a:lnTo>
                    <a:pt x="126174" y="377307"/>
                  </a:lnTo>
                  <a:lnTo>
                    <a:pt x="136870" y="395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674445" y="3521457"/>
            <a:ext cx="905452" cy="597870"/>
            <a:chOff x="3674445" y="3521457"/>
            <a:chExt cx="905452" cy="597870"/>
          </a:xfrm>
        </p:grpSpPr>
        <p:sp>
          <p:nvSpPr>
            <p:cNvPr id="39" name="Freeform 38"/>
            <p:cNvSpPr/>
            <p:nvPr/>
          </p:nvSpPr>
          <p:spPr>
            <a:xfrm>
              <a:off x="4254470" y="3521457"/>
              <a:ext cx="156971" cy="184575"/>
            </a:xfrm>
            <a:custGeom>
              <a:avLst/>
              <a:gdLst/>
              <a:ahLst/>
              <a:cxnLst/>
              <a:rect l="0" t="0" r="0" b="0"/>
              <a:pathLst>
                <a:path w="156971" h="184575">
                  <a:moveTo>
                    <a:pt x="20100" y="5589"/>
                  </a:moveTo>
                  <a:lnTo>
                    <a:pt x="20100" y="0"/>
                  </a:lnTo>
                  <a:lnTo>
                    <a:pt x="25689" y="13291"/>
                  </a:lnTo>
                  <a:lnTo>
                    <a:pt x="25313" y="30070"/>
                  </a:lnTo>
                  <a:lnTo>
                    <a:pt x="20077" y="48055"/>
                  </a:lnTo>
                  <a:lnTo>
                    <a:pt x="6315" y="73674"/>
                  </a:lnTo>
                  <a:lnTo>
                    <a:pt x="0" y="136550"/>
                  </a:lnTo>
                  <a:lnTo>
                    <a:pt x="3191" y="146709"/>
                  </a:lnTo>
                  <a:lnTo>
                    <a:pt x="8827" y="154651"/>
                  </a:lnTo>
                  <a:lnTo>
                    <a:pt x="24449" y="166595"/>
                  </a:lnTo>
                  <a:lnTo>
                    <a:pt x="43089" y="175803"/>
                  </a:lnTo>
                  <a:lnTo>
                    <a:pt x="105507" y="183419"/>
                  </a:lnTo>
                  <a:lnTo>
                    <a:pt x="156970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17842" y="3537575"/>
              <a:ext cx="9371" cy="389555"/>
            </a:xfrm>
            <a:custGeom>
              <a:avLst/>
              <a:gdLst/>
              <a:ahLst/>
              <a:cxnLst/>
              <a:rect l="0" t="0" r="0" b="0"/>
              <a:pathLst>
                <a:path w="9371" h="389555">
                  <a:moveTo>
                    <a:pt x="9370" y="0"/>
                  </a:moveTo>
                  <a:lnTo>
                    <a:pt x="9370" y="58617"/>
                  </a:lnTo>
                  <a:lnTo>
                    <a:pt x="8200" y="112790"/>
                  </a:lnTo>
                  <a:lnTo>
                    <a:pt x="4156" y="171671"/>
                  </a:lnTo>
                  <a:lnTo>
                    <a:pt x="4706" y="218932"/>
                  </a:lnTo>
                  <a:lnTo>
                    <a:pt x="0" y="276823"/>
                  </a:lnTo>
                  <a:lnTo>
                    <a:pt x="7328" y="339051"/>
                  </a:lnTo>
                  <a:lnTo>
                    <a:pt x="937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74445" y="3644377"/>
              <a:ext cx="263214" cy="40598"/>
            </a:xfrm>
            <a:custGeom>
              <a:avLst/>
              <a:gdLst/>
              <a:ahLst/>
              <a:cxnLst/>
              <a:rect l="0" t="0" r="0" b="0"/>
              <a:pathLst>
                <a:path w="263214" h="40598">
                  <a:moveTo>
                    <a:pt x="0" y="40597"/>
                  </a:moveTo>
                  <a:lnTo>
                    <a:pt x="55045" y="16573"/>
                  </a:lnTo>
                  <a:lnTo>
                    <a:pt x="106453" y="7385"/>
                  </a:lnTo>
                  <a:lnTo>
                    <a:pt x="167257" y="241"/>
                  </a:lnTo>
                  <a:lnTo>
                    <a:pt x="224848" y="0"/>
                  </a:lnTo>
                  <a:lnTo>
                    <a:pt x="263213" y="9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95544" y="3897739"/>
              <a:ext cx="684353" cy="50448"/>
            </a:xfrm>
            <a:custGeom>
              <a:avLst/>
              <a:gdLst/>
              <a:ahLst/>
              <a:cxnLst/>
              <a:rect l="0" t="0" r="0" b="0"/>
              <a:pathLst>
                <a:path w="684353" h="50448">
                  <a:moveTo>
                    <a:pt x="0" y="8333"/>
                  </a:moveTo>
                  <a:lnTo>
                    <a:pt x="37478" y="0"/>
                  </a:lnTo>
                  <a:lnTo>
                    <a:pt x="75445" y="1574"/>
                  </a:lnTo>
                  <a:lnTo>
                    <a:pt x="135785" y="6998"/>
                  </a:lnTo>
                  <a:lnTo>
                    <a:pt x="195624" y="14135"/>
                  </a:lnTo>
                  <a:lnTo>
                    <a:pt x="252505" y="12945"/>
                  </a:lnTo>
                  <a:lnTo>
                    <a:pt x="308800" y="17693"/>
                  </a:lnTo>
                  <a:lnTo>
                    <a:pt x="371047" y="27036"/>
                  </a:lnTo>
                  <a:lnTo>
                    <a:pt x="425803" y="37027"/>
                  </a:lnTo>
                  <a:lnTo>
                    <a:pt x="486661" y="39347"/>
                  </a:lnTo>
                  <a:lnTo>
                    <a:pt x="549524" y="48176"/>
                  </a:lnTo>
                  <a:lnTo>
                    <a:pt x="604037" y="49999"/>
                  </a:lnTo>
                  <a:lnTo>
                    <a:pt x="664518" y="50388"/>
                  </a:lnTo>
                  <a:lnTo>
                    <a:pt x="684352" y="50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66872" y="3958715"/>
              <a:ext cx="120227" cy="160612"/>
            </a:xfrm>
            <a:custGeom>
              <a:avLst/>
              <a:gdLst/>
              <a:ahLst/>
              <a:cxnLst/>
              <a:rect l="0" t="0" r="0" b="0"/>
              <a:pathLst>
                <a:path w="120227" h="160612">
                  <a:moveTo>
                    <a:pt x="91926" y="21057"/>
                  </a:moveTo>
                  <a:lnTo>
                    <a:pt x="75158" y="15468"/>
                  </a:lnTo>
                  <a:lnTo>
                    <a:pt x="57567" y="15843"/>
                  </a:lnTo>
                  <a:lnTo>
                    <a:pt x="39220" y="21079"/>
                  </a:lnTo>
                  <a:lnTo>
                    <a:pt x="23268" y="31205"/>
                  </a:lnTo>
                  <a:lnTo>
                    <a:pt x="11498" y="49744"/>
                  </a:lnTo>
                  <a:lnTo>
                    <a:pt x="3537" y="74751"/>
                  </a:lnTo>
                  <a:lnTo>
                    <a:pt x="0" y="105362"/>
                  </a:lnTo>
                  <a:lnTo>
                    <a:pt x="4666" y="129106"/>
                  </a:lnTo>
                  <a:lnTo>
                    <a:pt x="9186" y="138713"/>
                  </a:lnTo>
                  <a:lnTo>
                    <a:pt x="23567" y="152507"/>
                  </a:lnTo>
                  <a:lnTo>
                    <a:pt x="32315" y="157824"/>
                  </a:lnTo>
                  <a:lnTo>
                    <a:pt x="51394" y="160611"/>
                  </a:lnTo>
                  <a:lnTo>
                    <a:pt x="71572" y="156780"/>
                  </a:lnTo>
                  <a:lnTo>
                    <a:pt x="92238" y="147279"/>
                  </a:lnTo>
                  <a:lnTo>
                    <a:pt x="106883" y="132138"/>
                  </a:lnTo>
                  <a:lnTo>
                    <a:pt x="116120" y="112540"/>
                  </a:lnTo>
                  <a:lnTo>
                    <a:pt x="120226" y="88232"/>
                  </a:lnTo>
                  <a:lnTo>
                    <a:pt x="115812" y="64951"/>
                  </a:lnTo>
                  <a:lnTo>
                    <a:pt x="100173" y="35232"/>
                  </a:lnTo>
                  <a:lnTo>
                    <a:pt x="86232" y="20338"/>
                  </a:lnTo>
                  <a:lnTo>
                    <a:pt x="498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200870" y="2295212"/>
            <a:ext cx="715939" cy="2922504"/>
            <a:chOff x="4200870" y="2295212"/>
            <a:chExt cx="715939" cy="2922504"/>
          </a:xfrm>
        </p:grpSpPr>
        <p:sp>
          <p:nvSpPr>
            <p:cNvPr id="45" name="Freeform 44"/>
            <p:cNvSpPr/>
            <p:nvPr/>
          </p:nvSpPr>
          <p:spPr>
            <a:xfrm>
              <a:off x="4567290" y="2295212"/>
              <a:ext cx="307405" cy="1614048"/>
            </a:xfrm>
            <a:custGeom>
              <a:avLst/>
              <a:gdLst/>
              <a:ahLst/>
              <a:cxnLst/>
              <a:rect l="0" t="0" r="0" b="0"/>
              <a:pathLst>
                <a:path w="307405" h="1614048">
                  <a:moveTo>
                    <a:pt x="286347" y="0"/>
                  </a:moveTo>
                  <a:lnTo>
                    <a:pt x="283227" y="48931"/>
                  </a:lnTo>
                  <a:lnTo>
                    <a:pt x="278014" y="96776"/>
                  </a:lnTo>
                  <a:lnTo>
                    <a:pt x="276252" y="159756"/>
                  </a:lnTo>
                  <a:lnTo>
                    <a:pt x="268669" y="218427"/>
                  </a:lnTo>
                  <a:lnTo>
                    <a:pt x="262838" y="278889"/>
                  </a:lnTo>
                  <a:lnTo>
                    <a:pt x="256357" y="336499"/>
                  </a:lnTo>
                  <a:lnTo>
                    <a:pt x="249645" y="392552"/>
                  </a:lnTo>
                  <a:lnTo>
                    <a:pt x="245836" y="453614"/>
                  </a:lnTo>
                  <a:lnTo>
                    <a:pt x="237314" y="516592"/>
                  </a:lnTo>
                  <a:lnTo>
                    <a:pt x="233604" y="575244"/>
                  </a:lnTo>
                  <a:lnTo>
                    <a:pt x="225582" y="638234"/>
                  </a:lnTo>
                  <a:lnTo>
                    <a:pt x="218062" y="700459"/>
                  </a:lnTo>
                  <a:lnTo>
                    <a:pt x="214252" y="752296"/>
                  </a:lnTo>
                  <a:lnTo>
                    <a:pt x="205729" y="810987"/>
                  </a:lnTo>
                  <a:lnTo>
                    <a:pt x="202019" y="863034"/>
                  </a:lnTo>
                  <a:lnTo>
                    <a:pt x="193997" y="923198"/>
                  </a:lnTo>
                  <a:lnTo>
                    <a:pt x="189184" y="978170"/>
                  </a:lnTo>
                  <a:lnTo>
                    <a:pt x="180349" y="1031502"/>
                  </a:lnTo>
                  <a:lnTo>
                    <a:pt x="173442" y="1087469"/>
                  </a:lnTo>
                  <a:lnTo>
                    <a:pt x="168276" y="1145386"/>
                  </a:lnTo>
                  <a:lnTo>
                    <a:pt x="159336" y="1196471"/>
                  </a:lnTo>
                  <a:lnTo>
                    <a:pt x="152398" y="1244363"/>
                  </a:lnTo>
                  <a:lnTo>
                    <a:pt x="144465" y="1307359"/>
                  </a:lnTo>
                  <a:lnTo>
                    <a:pt x="138868" y="1363693"/>
                  </a:lnTo>
                  <a:lnTo>
                    <a:pt x="130026" y="1426277"/>
                  </a:lnTo>
                  <a:lnTo>
                    <a:pt x="127567" y="1480119"/>
                  </a:lnTo>
                  <a:lnTo>
                    <a:pt x="119396" y="1542171"/>
                  </a:lnTo>
                  <a:lnTo>
                    <a:pt x="106637" y="1599605"/>
                  </a:lnTo>
                  <a:lnTo>
                    <a:pt x="103369" y="1610376"/>
                  </a:lnTo>
                  <a:lnTo>
                    <a:pt x="100021" y="1614047"/>
                  </a:lnTo>
                  <a:lnTo>
                    <a:pt x="96619" y="1612985"/>
                  </a:lnTo>
                  <a:lnTo>
                    <a:pt x="89719" y="1602446"/>
                  </a:lnTo>
                  <a:lnTo>
                    <a:pt x="67580" y="1546950"/>
                  </a:lnTo>
                  <a:lnTo>
                    <a:pt x="38147" y="1484453"/>
                  </a:lnTo>
                  <a:lnTo>
                    <a:pt x="15031" y="1421342"/>
                  </a:lnTo>
                  <a:lnTo>
                    <a:pt x="717" y="1396779"/>
                  </a:lnTo>
                  <a:lnTo>
                    <a:pt x="0" y="1397950"/>
                  </a:lnTo>
                  <a:lnTo>
                    <a:pt x="7257" y="1425044"/>
                  </a:lnTo>
                  <a:lnTo>
                    <a:pt x="22200" y="1448439"/>
                  </a:lnTo>
                  <a:lnTo>
                    <a:pt x="61965" y="1491451"/>
                  </a:lnTo>
                  <a:lnTo>
                    <a:pt x="98265" y="1511190"/>
                  </a:lnTo>
                  <a:lnTo>
                    <a:pt x="118527" y="1518989"/>
                  </a:lnTo>
                  <a:lnTo>
                    <a:pt x="132992" y="1532594"/>
                  </a:lnTo>
                  <a:lnTo>
                    <a:pt x="138487" y="1541135"/>
                  </a:lnTo>
                  <a:lnTo>
                    <a:pt x="144490" y="1544490"/>
                  </a:lnTo>
                  <a:lnTo>
                    <a:pt x="150831" y="1544386"/>
                  </a:lnTo>
                  <a:lnTo>
                    <a:pt x="157399" y="1541978"/>
                  </a:lnTo>
                  <a:lnTo>
                    <a:pt x="167815" y="1529943"/>
                  </a:lnTo>
                  <a:lnTo>
                    <a:pt x="188893" y="1475162"/>
                  </a:lnTo>
                  <a:lnTo>
                    <a:pt x="214647" y="1412591"/>
                  </a:lnTo>
                  <a:lnTo>
                    <a:pt x="244958" y="1358410"/>
                  </a:lnTo>
                  <a:lnTo>
                    <a:pt x="278077" y="1295026"/>
                  </a:lnTo>
                  <a:lnTo>
                    <a:pt x="307404" y="1242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14850" y="3948186"/>
              <a:ext cx="233503" cy="160803"/>
            </a:xfrm>
            <a:custGeom>
              <a:avLst/>
              <a:gdLst/>
              <a:ahLst/>
              <a:cxnLst/>
              <a:rect l="0" t="0" r="0" b="0"/>
              <a:pathLst>
                <a:path w="233503" h="160803">
                  <a:moveTo>
                    <a:pt x="86103" y="0"/>
                  </a:moveTo>
                  <a:lnTo>
                    <a:pt x="69336" y="5589"/>
                  </a:lnTo>
                  <a:lnTo>
                    <a:pt x="57984" y="17692"/>
                  </a:lnTo>
                  <a:lnTo>
                    <a:pt x="21089" y="75583"/>
                  </a:lnTo>
                  <a:lnTo>
                    <a:pt x="3798" y="105843"/>
                  </a:lnTo>
                  <a:lnTo>
                    <a:pt x="0" y="129710"/>
                  </a:lnTo>
                  <a:lnTo>
                    <a:pt x="625" y="142625"/>
                  </a:lnTo>
                  <a:lnTo>
                    <a:pt x="5721" y="151235"/>
                  </a:lnTo>
                  <a:lnTo>
                    <a:pt x="13798" y="156975"/>
                  </a:lnTo>
                  <a:lnTo>
                    <a:pt x="23862" y="160802"/>
                  </a:lnTo>
                  <a:lnTo>
                    <a:pt x="47522" y="158815"/>
                  </a:lnTo>
                  <a:lnTo>
                    <a:pt x="107408" y="140497"/>
                  </a:lnTo>
                  <a:lnTo>
                    <a:pt x="168747" y="122848"/>
                  </a:lnTo>
                  <a:lnTo>
                    <a:pt x="221739" y="116740"/>
                  </a:lnTo>
                  <a:lnTo>
                    <a:pt x="23350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43084" y="3927129"/>
              <a:ext cx="21041" cy="357970"/>
            </a:xfrm>
            <a:custGeom>
              <a:avLst/>
              <a:gdLst/>
              <a:ahLst/>
              <a:cxnLst/>
              <a:rect l="0" t="0" r="0" b="0"/>
              <a:pathLst>
                <a:path w="21041" h="357970">
                  <a:moveTo>
                    <a:pt x="10512" y="0"/>
                  </a:moveTo>
                  <a:lnTo>
                    <a:pt x="2178" y="37478"/>
                  </a:lnTo>
                  <a:lnTo>
                    <a:pt x="417" y="88902"/>
                  </a:lnTo>
                  <a:lnTo>
                    <a:pt x="69" y="145289"/>
                  </a:lnTo>
                  <a:lnTo>
                    <a:pt x="0" y="208420"/>
                  </a:lnTo>
                  <a:lnTo>
                    <a:pt x="5576" y="266297"/>
                  </a:lnTo>
                  <a:lnTo>
                    <a:pt x="16772" y="320450"/>
                  </a:lnTo>
                  <a:lnTo>
                    <a:pt x="2104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50352" y="4295626"/>
              <a:ext cx="229587" cy="338241"/>
            </a:xfrm>
            <a:custGeom>
              <a:avLst/>
              <a:gdLst/>
              <a:ahLst/>
              <a:cxnLst/>
              <a:rect l="0" t="0" r="0" b="0"/>
              <a:pathLst>
                <a:path w="229587" h="338241">
                  <a:moveTo>
                    <a:pt x="61130" y="0"/>
                  </a:moveTo>
                  <a:lnTo>
                    <a:pt x="43171" y="53875"/>
                  </a:lnTo>
                  <a:lnTo>
                    <a:pt x="32582" y="98120"/>
                  </a:lnTo>
                  <a:lnTo>
                    <a:pt x="24555" y="151573"/>
                  </a:lnTo>
                  <a:lnTo>
                    <a:pt x="8292" y="212853"/>
                  </a:lnTo>
                  <a:lnTo>
                    <a:pt x="0" y="272763"/>
                  </a:lnTo>
                  <a:lnTo>
                    <a:pt x="4152" y="312446"/>
                  </a:lnTo>
                  <a:lnTo>
                    <a:pt x="9107" y="321771"/>
                  </a:lnTo>
                  <a:lnTo>
                    <a:pt x="23970" y="335252"/>
                  </a:lnTo>
                  <a:lnTo>
                    <a:pt x="32847" y="338145"/>
                  </a:lnTo>
                  <a:lnTo>
                    <a:pt x="52069" y="338240"/>
                  </a:lnTo>
                  <a:lnTo>
                    <a:pt x="113901" y="322375"/>
                  </a:lnTo>
                  <a:lnTo>
                    <a:pt x="164317" y="309908"/>
                  </a:lnTo>
                  <a:lnTo>
                    <a:pt x="209977" y="306232"/>
                  </a:lnTo>
                  <a:lnTo>
                    <a:pt x="22958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95709" y="4327212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10529" y="0"/>
                  </a:moveTo>
                  <a:lnTo>
                    <a:pt x="3294" y="27556"/>
                  </a:lnTo>
                  <a:lnTo>
                    <a:pt x="651" y="83779"/>
                  </a:lnTo>
                  <a:lnTo>
                    <a:pt x="129" y="145880"/>
                  </a:lnTo>
                  <a:lnTo>
                    <a:pt x="38" y="202711"/>
                  </a:lnTo>
                  <a:lnTo>
                    <a:pt x="12" y="252825"/>
                  </a:lnTo>
                  <a:lnTo>
                    <a:pt x="4" y="308488"/>
                  </a:lnTo>
                  <a:lnTo>
                    <a:pt x="1" y="369434"/>
                  </a:lnTo>
                  <a:lnTo>
                    <a:pt x="1" y="426357"/>
                  </a:lnTo>
                  <a:lnTo>
                    <a:pt x="0" y="480268"/>
                  </a:lnTo>
                  <a:lnTo>
                    <a:pt x="7236" y="534075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00870" y="461148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0" y="10528"/>
                  </a:moveTo>
                  <a:lnTo>
                    <a:pt x="37478" y="219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42984" y="4885223"/>
              <a:ext cx="673825" cy="42114"/>
            </a:xfrm>
            <a:custGeom>
              <a:avLst/>
              <a:gdLst/>
              <a:ahLst/>
              <a:cxnLst/>
              <a:rect l="0" t="0" r="0" b="0"/>
              <a:pathLst>
                <a:path w="673825" h="42114">
                  <a:moveTo>
                    <a:pt x="0" y="0"/>
                  </a:moveTo>
                  <a:lnTo>
                    <a:pt x="17981" y="15641"/>
                  </a:lnTo>
                  <a:lnTo>
                    <a:pt x="34897" y="23719"/>
                  </a:lnTo>
                  <a:lnTo>
                    <a:pt x="96117" y="33669"/>
                  </a:lnTo>
                  <a:lnTo>
                    <a:pt x="156767" y="40445"/>
                  </a:lnTo>
                  <a:lnTo>
                    <a:pt x="213346" y="41619"/>
                  </a:lnTo>
                  <a:lnTo>
                    <a:pt x="274564" y="41967"/>
                  </a:lnTo>
                  <a:lnTo>
                    <a:pt x="337156" y="42070"/>
                  </a:lnTo>
                  <a:lnTo>
                    <a:pt x="394566" y="42101"/>
                  </a:lnTo>
                  <a:lnTo>
                    <a:pt x="454211" y="42109"/>
                  </a:lnTo>
                  <a:lnTo>
                    <a:pt x="510747" y="42112"/>
                  </a:lnTo>
                  <a:lnTo>
                    <a:pt x="573847" y="42113"/>
                  </a:lnTo>
                  <a:lnTo>
                    <a:pt x="631372" y="42113"/>
                  </a:lnTo>
                  <a:lnTo>
                    <a:pt x="673824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24874" y="4927336"/>
              <a:ext cx="201639" cy="290380"/>
            </a:xfrm>
            <a:custGeom>
              <a:avLst/>
              <a:gdLst/>
              <a:ahLst/>
              <a:cxnLst/>
              <a:rect l="0" t="0" r="0" b="0"/>
              <a:pathLst>
                <a:path w="201639" h="290380">
                  <a:moveTo>
                    <a:pt x="123478" y="73700"/>
                  </a:moveTo>
                  <a:lnTo>
                    <a:pt x="106710" y="68111"/>
                  </a:lnTo>
                  <a:lnTo>
                    <a:pt x="89120" y="68486"/>
                  </a:lnTo>
                  <a:lnTo>
                    <a:pt x="69603" y="73723"/>
                  </a:lnTo>
                  <a:lnTo>
                    <a:pt x="49231" y="83849"/>
                  </a:lnTo>
                  <a:lnTo>
                    <a:pt x="31597" y="102387"/>
                  </a:lnTo>
                  <a:lnTo>
                    <a:pt x="6803" y="146827"/>
                  </a:lnTo>
                  <a:lnTo>
                    <a:pt x="0" y="189994"/>
                  </a:lnTo>
                  <a:lnTo>
                    <a:pt x="3574" y="228650"/>
                  </a:lnTo>
                  <a:lnTo>
                    <a:pt x="12085" y="248242"/>
                  </a:lnTo>
                  <a:lnTo>
                    <a:pt x="36614" y="279883"/>
                  </a:lnTo>
                  <a:lnTo>
                    <a:pt x="56406" y="288169"/>
                  </a:lnTo>
                  <a:lnTo>
                    <a:pt x="68235" y="290379"/>
                  </a:lnTo>
                  <a:lnTo>
                    <a:pt x="90737" y="286595"/>
                  </a:lnTo>
                  <a:lnTo>
                    <a:pt x="120016" y="271311"/>
                  </a:lnTo>
                  <a:lnTo>
                    <a:pt x="156459" y="239596"/>
                  </a:lnTo>
                  <a:lnTo>
                    <a:pt x="175884" y="209812"/>
                  </a:lnTo>
                  <a:lnTo>
                    <a:pt x="196684" y="149495"/>
                  </a:lnTo>
                  <a:lnTo>
                    <a:pt x="201638" y="126104"/>
                  </a:lnTo>
                  <a:lnTo>
                    <a:pt x="195286" y="76079"/>
                  </a:lnTo>
                  <a:lnTo>
                    <a:pt x="188148" y="54870"/>
                  </a:lnTo>
                  <a:lnTo>
                    <a:pt x="177177" y="37645"/>
                  </a:lnTo>
                  <a:lnTo>
                    <a:pt x="161382" y="25310"/>
                  </a:lnTo>
                  <a:lnTo>
                    <a:pt x="1234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858342" y="1236773"/>
            <a:ext cx="184809" cy="405673"/>
          </a:xfrm>
          <a:custGeom>
            <a:avLst/>
            <a:gdLst/>
            <a:ahLst/>
            <a:cxnLst/>
            <a:rect l="0" t="0" r="0" b="0"/>
            <a:pathLst>
              <a:path w="184809" h="405673">
                <a:moveTo>
                  <a:pt x="16352" y="5589"/>
                </a:moveTo>
                <a:lnTo>
                  <a:pt x="33119" y="0"/>
                </a:lnTo>
                <a:lnTo>
                  <a:pt x="50711" y="3495"/>
                </a:lnTo>
                <a:lnTo>
                  <a:pt x="77225" y="18617"/>
                </a:lnTo>
                <a:lnTo>
                  <a:pt x="85010" y="24803"/>
                </a:lnTo>
                <a:lnTo>
                  <a:pt x="96780" y="44154"/>
                </a:lnTo>
                <a:lnTo>
                  <a:pt x="117627" y="102218"/>
                </a:lnTo>
                <a:lnTo>
                  <a:pt x="126168" y="147434"/>
                </a:lnTo>
                <a:lnTo>
                  <a:pt x="119759" y="208346"/>
                </a:lnTo>
                <a:lnTo>
                  <a:pt x="107228" y="270768"/>
                </a:lnTo>
                <a:lnTo>
                  <a:pt x="91372" y="308379"/>
                </a:lnTo>
                <a:lnTo>
                  <a:pt x="66266" y="336160"/>
                </a:lnTo>
                <a:lnTo>
                  <a:pt x="36601" y="353621"/>
                </a:lnTo>
                <a:lnTo>
                  <a:pt x="27511" y="354593"/>
                </a:lnTo>
                <a:lnTo>
                  <a:pt x="11173" y="349435"/>
                </a:lnTo>
                <a:lnTo>
                  <a:pt x="5880" y="342445"/>
                </a:lnTo>
                <a:lnTo>
                  <a:pt x="0" y="322199"/>
                </a:lnTo>
                <a:lnTo>
                  <a:pt x="2278" y="290082"/>
                </a:lnTo>
                <a:lnTo>
                  <a:pt x="6969" y="281819"/>
                </a:lnTo>
                <a:lnTo>
                  <a:pt x="21541" y="269518"/>
                </a:lnTo>
                <a:lnTo>
                  <a:pt x="30340" y="268109"/>
                </a:lnTo>
                <a:lnTo>
                  <a:pt x="49475" y="272783"/>
                </a:lnTo>
                <a:lnTo>
                  <a:pt x="81950" y="294848"/>
                </a:lnTo>
                <a:lnTo>
                  <a:pt x="102599" y="316034"/>
                </a:lnTo>
                <a:lnTo>
                  <a:pt x="143326" y="373462"/>
                </a:lnTo>
                <a:lnTo>
                  <a:pt x="163938" y="391839"/>
                </a:lnTo>
                <a:lnTo>
                  <a:pt x="184808" y="4056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4590425" y="2232041"/>
            <a:ext cx="736995" cy="3774289"/>
            <a:chOff x="4590425" y="2232041"/>
            <a:chExt cx="736995" cy="3774289"/>
          </a:xfrm>
        </p:grpSpPr>
        <p:sp>
          <p:nvSpPr>
            <p:cNvPr id="55" name="Freeform 54"/>
            <p:cNvSpPr/>
            <p:nvPr/>
          </p:nvSpPr>
          <p:spPr>
            <a:xfrm>
              <a:off x="4918888" y="2232041"/>
              <a:ext cx="408532" cy="2760792"/>
            </a:xfrm>
            <a:custGeom>
              <a:avLst/>
              <a:gdLst/>
              <a:ahLst/>
              <a:cxnLst/>
              <a:rect l="0" t="0" r="0" b="0"/>
              <a:pathLst>
                <a:path w="408532" h="2760792">
                  <a:moveTo>
                    <a:pt x="408531" y="0"/>
                  </a:moveTo>
                  <a:lnTo>
                    <a:pt x="393877" y="58617"/>
                  </a:lnTo>
                  <a:lnTo>
                    <a:pt x="380334" y="121196"/>
                  </a:lnTo>
                  <a:lnTo>
                    <a:pt x="371061" y="173690"/>
                  </a:lnTo>
                  <a:lnTo>
                    <a:pt x="366623" y="229669"/>
                  </a:lnTo>
                  <a:lnTo>
                    <a:pt x="358356" y="284923"/>
                  </a:lnTo>
                  <a:lnTo>
                    <a:pt x="348978" y="347310"/>
                  </a:lnTo>
                  <a:lnTo>
                    <a:pt x="346075" y="400751"/>
                  </a:lnTo>
                  <a:lnTo>
                    <a:pt x="339912" y="456367"/>
                  </a:lnTo>
                  <a:lnTo>
                    <a:pt x="334666" y="513583"/>
                  </a:lnTo>
                  <a:lnTo>
                    <a:pt x="326697" y="576877"/>
                  </a:lnTo>
                  <a:lnTo>
                    <a:pt x="324776" y="634787"/>
                  </a:lnTo>
                  <a:lnTo>
                    <a:pt x="324444" y="682794"/>
                  </a:lnTo>
                  <a:lnTo>
                    <a:pt x="318756" y="734064"/>
                  </a:lnTo>
                  <a:lnTo>
                    <a:pt x="313589" y="796554"/>
                  </a:lnTo>
                  <a:lnTo>
                    <a:pt x="306831" y="845629"/>
                  </a:lnTo>
                  <a:lnTo>
                    <a:pt x="300835" y="907846"/>
                  </a:lnTo>
                  <a:lnTo>
                    <a:pt x="294321" y="970525"/>
                  </a:lnTo>
                  <a:lnTo>
                    <a:pt x="291865" y="1029136"/>
                  </a:lnTo>
                  <a:lnTo>
                    <a:pt x="285576" y="1077539"/>
                  </a:lnTo>
                  <a:lnTo>
                    <a:pt x="282858" y="1139528"/>
                  </a:lnTo>
                  <a:lnTo>
                    <a:pt x="276732" y="1202162"/>
                  </a:lnTo>
                  <a:lnTo>
                    <a:pt x="273164" y="1250989"/>
                  </a:lnTo>
                  <a:lnTo>
                    <a:pt x="271958" y="1312654"/>
                  </a:lnTo>
                  <a:lnTo>
                    <a:pt x="270579" y="1362755"/>
                  </a:lnTo>
                  <a:lnTo>
                    <a:pt x="264452" y="1414645"/>
                  </a:lnTo>
                  <a:lnTo>
                    <a:pt x="262116" y="1465895"/>
                  </a:lnTo>
                  <a:lnTo>
                    <a:pt x="258208" y="1528846"/>
                  </a:lnTo>
                  <a:lnTo>
                    <a:pt x="252106" y="1591670"/>
                  </a:lnTo>
                  <a:lnTo>
                    <a:pt x="251049" y="1640529"/>
                  </a:lnTo>
                  <a:lnTo>
                    <a:pt x="243456" y="1701035"/>
                  </a:lnTo>
                  <a:lnTo>
                    <a:pt x="240743" y="1758048"/>
                  </a:lnTo>
                  <a:lnTo>
                    <a:pt x="240207" y="1814369"/>
                  </a:lnTo>
                  <a:lnTo>
                    <a:pt x="234525" y="1873280"/>
                  </a:lnTo>
                  <a:lnTo>
                    <a:pt x="231022" y="1925831"/>
                  </a:lnTo>
                  <a:lnTo>
                    <a:pt x="229984" y="1982215"/>
                  </a:lnTo>
                  <a:lnTo>
                    <a:pt x="222398" y="2040104"/>
                  </a:lnTo>
                  <a:lnTo>
                    <a:pt x="216566" y="2098505"/>
                  </a:lnTo>
                  <a:lnTo>
                    <a:pt x="207763" y="2151921"/>
                  </a:lnTo>
                  <a:lnTo>
                    <a:pt x="200866" y="2209082"/>
                  </a:lnTo>
                  <a:lnTo>
                    <a:pt x="192946" y="2269620"/>
                  </a:lnTo>
                  <a:lnTo>
                    <a:pt x="187352" y="2322609"/>
                  </a:lnTo>
                  <a:lnTo>
                    <a:pt x="178511" y="2384478"/>
                  </a:lnTo>
                  <a:lnTo>
                    <a:pt x="168783" y="2445008"/>
                  </a:lnTo>
                  <a:lnTo>
                    <a:pt x="159457" y="2505881"/>
                  </a:lnTo>
                  <a:lnTo>
                    <a:pt x="153441" y="2562257"/>
                  </a:lnTo>
                  <a:lnTo>
                    <a:pt x="146924" y="2623783"/>
                  </a:lnTo>
                  <a:lnTo>
                    <a:pt x="145636" y="2680996"/>
                  </a:lnTo>
                  <a:lnTo>
                    <a:pt x="145382" y="2737358"/>
                  </a:lnTo>
                  <a:lnTo>
                    <a:pt x="145361" y="2751413"/>
                  </a:lnTo>
                  <a:lnTo>
                    <a:pt x="143007" y="2758443"/>
                  </a:lnTo>
                  <a:lnTo>
                    <a:pt x="139099" y="2760791"/>
                  </a:lnTo>
                  <a:lnTo>
                    <a:pt x="134153" y="2760016"/>
                  </a:lnTo>
                  <a:lnTo>
                    <a:pt x="129686" y="2755990"/>
                  </a:lnTo>
                  <a:lnTo>
                    <a:pt x="114111" y="2724312"/>
                  </a:lnTo>
                  <a:lnTo>
                    <a:pt x="84377" y="2663484"/>
                  </a:lnTo>
                  <a:lnTo>
                    <a:pt x="61287" y="2600519"/>
                  </a:lnTo>
                  <a:lnTo>
                    <a:pt x="40051" y="2537366"/>
                  </a:lnTo>
                  <a:lnTo>
                    <a:pt x="22489" y="2477490"/>
                  </a:lnTo>
                  <a:lnTo>
                    <a:pt x="4939" y="2416399"/>
                  </a:lnTo>
                  <a:lnTo>
                    <a:pt x="2599" y="2412268"/>
                  </a:lnTo>
                  <a:lnTo>
                    <a:pt x="1039" y="2414194"/>
                  </a:lnTo>
                  <a:lnTo>
                    <a:pt x="0" y="2420157"/>
                  </a:lnTo>
                  <a:lnTo>
                    <a:pt x="9647" y="2464871"/>
                  </a:lnTo>
                  <a:lnTo>
                    <a:pt x="29611" y="2526945"/>
                  </a:lnTo>
                  <a:lnTo>
                    <a:pt x="48237" y="2578326"/>
                  </a:lnTo>
                  <a:lnTo>
                    <a:pt x="84618" y="2640185"/>
                  </a:lnTo>
                  <a:lnTo>
                    <a:pt x="110712" y="2670241"/>
                  </a:lnTo>
                  <a:lnTo>
                    <a:pt x="117568" y="2672744"/>
                  </a:lnTo>
                  <a:lnTo>
                    <a:pt x="124479" y="2672072"/>
                  </a:lnTo>
                  <a:lnTo>
                    <a:pt x="131426" y="2669285"/>
                  </a:lnTo>
                  <a:lnTo>
                    <a:pt x="137227" y="2670936"/>
                  </a:lnTo>
                  <a:lnTo>
                    <a:pt x="142264" y="2675546"/>
                  </a:lnTo>
                  <a:lnTo>
                    <a:pt x="164343" y="2702573"/>
                  </a:lnTo>
                  <a:lnTo>
                    <a:pt x="172040" y="2705996"/>
                  </a:lnTo>
                  <a:lnTo>
                    <a:pt x="189950" y="2706680"/>
                  </a:lnTo>
                  <a:lnTo>
                    <a:pt x="197300" y="2702886"/>
                  </a:lnTo>
                  <a:lnTo>
                    <a:pt x="208586" y="2689310"/>
                  </a:lnTo>
                  <a:lnTo>
                    <a:pt x="232757" y="2631599"/>
                  </a:lnTo>
                  <a:lnTo>
                    <a:pt x="254087" y="2568907"/>
                  </a:lnTo>
                  <a:lnTo>
                    <a:pt x="271657" y="2507972"/>
                  </a:lnTo>
                  <a:lnTo>
                    <a:pt x="296444" y="2446193"/>
                  </a:lnTo>
                  <a:lnTo>
                    <a:pt x="324303" y="2389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65923" y="4990507"/>
              <a:ext cx="182513" cy="122959"/>
            </a:xfrm>
            <a:custGeom>
              <a:avLst/>
              <a:gdLst/>
              <a:ahLst/>
              <a:cxnLst/>
              <a:rect l="0" t="0" r="0" b="0"/>
              <a:pathLst>
                <a:path w="182513" h="122959">
                  <a:moveTo>
                    <a:pt x="45642" y="0"/>
                  </a:moveTo>
                  <a:lnTo>
                    <a:pt x="16333" y="34898"/>
                  </a:lnTo>
                  <a:lnTo>
                    <a:pt x="1733" y="64153"/>
                  </a:lnTo>
                  <a:lnTo>
                    <a:pt x="0" y="87784"/>
                  </a:lnTo>
                  <a:lnTo>
                    <a:pt x="1176" y="100637"/>
                  </a:lnTo>
                  <a:lnTo>
                    <a:pt x="6639" y="109206"/>
                  </a:lnTo>
                  <a:lnTo>
                    <a:pt x="14960" y="114918"/>
                  </a:lnTo>
                  <a:lnTo>
                    <a:pt x="49029" y="122958"/>
                  </a:lnTo>
                  <a:lnTo>
                    <a:pt x="85639" y="122220"/>
                  </a:lnTo>
                  <a:lnTo>
                    <a:pt x="146185" y="116658"/>
                  </a:lnTo>
                  <a:lnTo>
                    <a:pt x="18251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43150" y="5032621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26473" y="17981"/>
                  </a:lnTo>
                  <a:lnTo>
                    <a:pt x="7270" y="64153"/>
                  </a:lnTo>
                  <a:lnTo>
                    <a:pt x="1436" y="122290"/>
                  </a:lnTo>
                  <a:lnTo>
                    <a:pt x="425" y="171675"/>
                  </a:lnTo>
                  <a:lnTo>
                    <a:pt x="84" y="22775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61493" y="5348476"/>
              <a:ext cx="165886" cy="228150"/>
            </a:xfrm>
            <a:custGeom>
              <a:avLst/>
              <a:gdLst/>
              <a:ahLst/>
              <a:cxnLst/>
              <a:rect l="0" t="0" r="0" b="0"/>
              <a:pathLst>
                <a:path w="165886" h="228150">
                  <a:moveTo>
                    <a:pt x="50072" y="0"/>
                  </a:moveTo>
                  <a:lnTo>
                    <a:pt x="22560" y="63428"/>
                  </a:lnTo>
                  <a:lnTo>
                    <a:pt x="4522" y="121437"/>
                  </a:lnTo>
                  <a:lnTo>
                    <a:pt x="0" y="174723"/>
                  </a:lnTo>
                  <a:lnTo>
                    <a:pt x="3641" y="198147"/>
                  </a:lnTo>
                  <a:lnTo>
                    <a:pt x="8590" y="206968"/>
                  </a:lnTo>
                  <a:lnTo>
                    <a:pt x="23446" y="219887"/>
                  </a:lnTo>
                  <a:lnTo>
                    <a:pt x="62720" y="228149"/>
                  </a:lnTo>
                  <a:lnTo>
                    <a:pt x="111582" y="222535"/>
                  </a:lnTo>
                  <a:lnTo>
                    <a:pt x="1658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74902" y="5411647"/>
              <a:ext cx="20891" cy="305328"/>
            </a:xfrm>
            <a:custGeom>
              <a:avLst/>
              <a:gdLst/>
              <a:ahLst/>
              <a:cxnLst/>
              <a:rect l="0" t="0" r="0" b="0"/>
              <a:pathLst>
                <a:path w="20891" h="305328">
                  <a:moveTo>
                    <a:pt x="20890" y="0"/>
                  </a:moveTo>
                  <a:lnTo>
                    <a:pt x="4102" y="63450"/>
                  </a:lnTo>
                  <a:lnTo>
                    <a:pt x="676" y="124664"/>
                  </a:lnTo>
                  <a:lnTo>
                    <a:pt x="0" y="187752"/>
                  </a:lnTo>
                  <a:lnTo>
                    <a:pt x="1036" y="246964"/>
                  </a:lnTo>
                  <a:lnTo>
                    <a:pt x="1036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90425" y="5501575"/>
              <a:ext cx="252685" cy="25887"/>
            </a:xfrm>
            <a:custGeom>
              <a:avLst/>
              <a:gdLst/>
              <a:ahLst/>
              <a:cxnLst/>
              <a:rect l="0" t="0" r="0" b="0"/>
              <a:pathLst>
                <a:path w="252685" h="25887">
                  <a:moveTo>
                    <a:pt x="0" y="25886"/>
                  </a:moveTo>
                  <a:lnTo>
                    <a:pt x="16767" y="14708"/>
                  </a:lnTo>
                  <a:lnTo>
                    <a:pt x="69516" y="5610"/>
                  </a:lnTo>
                  <a:lnTo>
                    <a:pt x="129328" y="0"/>
                  </a:lnTo>
                  <a:lnTo>
                    <a:pt x="191532" y="3875"/>
                  </a:lnTo>
                  <a:lnTo>
                    <a:pt x="252684" y="15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22010" y="5738031"/>
              <a:ext cx="705410" cy="63172"/>
            </a:xfrm>
            <a:custGeom>
              <a:avLst/>
              <a:gdLst/>
              <a:ahLst/>
              <a:cxnLst/>
              <a:rect l="0" t="0" r="0" b="0"/>
              <a:pathLst>
                <a:path w="705410" h="63172">
                  <a:moveTo>
                    <a:pt x="0" y="0"/>
                  </a:moveTo>
                  <a:lnTo>
                    <a:pt x="54145" y="0"/>
                  </a:lnTo>
                  <a:lnTo>
                    <a:pt x="114681" y="0"/>
                  </a:lnTo>
                  <a:lnTo>
                    <a:pt x="171240" y="0"/>
                  </a:lnTo>
                  <a:lnTo>
                    <a:pt x="232452" y="5589"/>
                  </a:lnTo>
                  <a:lnTo>
                    <a:pt x="283864" y="9065"/>
                  </a:lnTo>
                  <a:lnTo>
                    <a:pt x="339911" y="15684"/>
                  </a:lnTo>
                  <a:lnTo>
                    <a:pt x="389793" y="19465"/>
                  </a:lnTo>
                  <a:lnTo>
                    <a:pt x="447400" y="21912"/>
                  </a:lnTo>
                  <a:lnTo>
                    <a:pt x="510256" y="30080"/>
                  </a:lnTo>
                  <a:lnTo>
                    <a:pt x="570916" y="42840"/>
                  </a:lnTo>
                  <a:lnTo>
                    <a:pt x="630749" y="56295"/>
                  </a:lnTo>
                  <a:lnTo>
                    <a:pt x="692343" y="62266"/>
                  </a:lnTo>
                  <a:lnTo>
                    <a:pt x="70540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14479" y="5769616"/>
              <a:ext cx="197128" cy="236714"/>
            </a:xfrm>
            <a:custGeom>
              <a:avLst/>
              <a:gdLst/>
              <a:ahLst/>
              <a:cxnLst/>
              <a:rect l="0" t="0" r="0" b="0"/>
              <a:pathLst>
                <a:path w="197128" h="236714">
                  <a:moveTo>
                    <a:pt x="197127" y="115814"/>
                  </a:moveTo>
                  <a:lnTo>
                    <a:pt x="143252" y="87133"/>
                  </a:lnTo>
                  <a:lnTo>
                    <a:pt x="111364" y="71311"/>
                  </a:lnTo>
                  <a:lnTo>
                    <a:pt x="73970" y="66753"/>
                  </a:lnTo>
                  <a:lnTo>
                    <a:pt x="51143" y="69832"/>
                  </a:lnTo>
                  <a:lnTo>
                    <a:pt x="32419" y="78220"/>
                  </a:lnTo>
                  <a:lnTo>
                    <a:pt x="24151" y="83732"/>
                  </a:lnTo>
                  <a:lnTo>
                    <a:pt x="11844" y="99215"/>
                  </a:lnTo>
                  <a:lnTo>
                    <a:pt x="6924" y="108258"/>
                  </a:lnTo>
                  <a:lnTo>
                    <a:pt x="0" y="148929"/>
                  </a:lnTo>
                  <a:lnTo>
                    <a:pt x="3538" y="192436"/>
                  </a:lnTo>
                  <a:lnTo>
                    <a:pt x="12042" y="214599"/>
                  </a:lnTo>
                  <a:lnTo>
                    <a:pt x="17585" y="223785"/>
                  </a:lnTo>
                  <a:lnTo>
                    <a:pt x="25959" y="229908"/>
                  </a:lnTo>
                  <a:lnTo>
                    <a:pt x="47743" y="236713"/>
                  </a:lnTo>
                  <a:lnTo>
                    <a:pt x="57763" y="236187"/>
                  </a:lnTo>
                  <a:lnTo>
                    <a:pt x="75136" y="229365"/>
                  </a:lnTo>
                  <a:lnTo>
                    <a:pt x="103660" y="206780"/>
                  </a:lnTo>
                  <a:lnTo>
                    <a:pt x="135164" y="160472"/>
                  </a:lnTo>
                  <a:lnTo>
                    <a:pt x="157757" y="105620"/>
                  </a:lnTo>
                  <a:lnTo>
                    <a:pt x="168824" y="73799"/>
                  </a:lnTo>
                  <a:lnTo>
                    <a:pt x="168334" y="36555"/>
                  </a:lnTo>
                  <a:lnTo>
                    <a:pt x="160543" y="15856"/>
                  </a:lnTo>
                  <a:lnTo>
                    <a:pt x="151621" y="2368"/>
                  </a:lnTo>
                  <a:lnTo>
                    <a:pt x="149243" y="409"/>
                  </a:lnTo>
                  <a:lnTo>
                    <a:pt x="1444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5264248" y="1253758"/>
            <a:ext cx="252686" cy="359326"/>
          </a:xfrm>
          <a:custGeom>
            <a:avLst/>
            <a:gdLst/>
            <a:ahLst/>
            <a:cxnLst/>
            <a:rect l="0" t="0" r="0" b="0"/>
            <a:pathLst>
              <a:path w="252686" h="359326">
                <a:moveTo>
                  <a:pt x="0" y="20190"/>
                </a:moveTo>
                <a:lnTo>
                  <a:pt x="11179" y="9011"/>
                </a:lnTo>
                <a:lnTo>
                  <a:pt x="29145" y="3523"/>
                </a:lnTo>
                <a:lnTo>
                  <a:pt x="78807" y="0"/>
                </a:lnTo>
                <a:lnTo>
                  <a:pt x="102876" y="5757"/>
                </a:lnTo>
                <a:lnTo>
                  <a:pt x="124102" y="17285"/>
                </a:lnTo>
                <a:lnTo>
                  <a:pt x="164190" y="63308"/>
                </a:lnTo>
                <a:lnTo>
                  <a:pt x="180190" y="94187"/>
                </a:lnTo>
                <a:lnTo>
                  <a:pt x="186751" y="136741"/>
                </a:lnTo>
                <a:lnTo>
                  <a:pt x="180562" y="195117"/>
                </a:lnTo>
                <a:lnTo>
                  <a:pt x="168075" y="248589"/>
                </a:lnTo>
                <a:lnTo>
                  <a:pt x="142453" y="311270"/>
                </a:lnTo>
                <a:lnTo>
                  <a:pt x="129213" y="334392"/>
                </a:lnTo>
                <a:lnTo>
                  <a:pt x="112411" y="350128"/>
                </a:lnTo>
                <a:lnTo>
                  <a:pt x="103017" y="355962"/>
                </a:lnTo>
                <a:lnTo>
                  <a:pt x="83220" y="359325"/>
                </a:lnTo>
                <a:lnTo>
                  <a:pt x="73028" y="358584"/>
                </a:lnTo>
                <a:lnTo>
                  <a:pt x="67402" y="353410"/>
                </a:lnTo>
                <a:lnTo>
                  <a:pt x="64822" y="345282"/>
                </a:lnTo>
                <a:lnTo>
                  <a:pt x="66780" y="314605"/>
                </a:lnTo>
                <a:lnTo>
                  <a:pt x="69086" y="304204"/>
                </a:lnTo>
                <a:lnTo>
                  <a:pt x="81008" y="286408"/>
                </a:lnTo>
                <a:lnTo>
                  <a:pt x="89100" y="278387"/>
                </a:lnTo>
                <a:lnTo>
                  <a:pt x="99175" y="274210"/>
                </a:lnTo>
                <a:lnTo>
                  <a:pt x="122847" y="272688"/>
                </a:lnTo>
                <a:lnTo>
                  <a:pt x="156892" y="283997"/>
                </a:lnTo>
                <a:lnTo>
                  <a:pt x="206354" y="322367"/>
                </a:lnTo>
                <a:lnTo>
                  <a:pt x="238943" y="350910"/>
                </a:lnTo>
                <a:lnTo>
                  <a:pt x="252685" y="3571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732879" y="194370"/>
            <a:ext cx="294799" cy="615557"/>
          </a:xfrm>
          <a:custGeom>
            <a:avLst/>
            <a:gdLst/>
            <a:ahLst/>
            <a:cxnLst/>
            <a:rect l="0" t="0" r="0" b="0"/>
            <a:pathLst>
              <a:path w="294799" h="615557">
                <a:moveTo>
                  <a:pt x="294798" y="34098"/>
                </a:moveTo>
                <a:lnTo>
                  <a:pt x="285929" y="36965"/>
                </a:lnTo>
                <a:lnTo>
                  <a:pt x="276942" y="39107"/>
                </a:lnTo>
                <a:lnTo>
                  <a:pt x="266952" y="40705"/>
                </a:lnTo>
                <a:lnTo>
                  <a:pt x="256144" y="41713"/>
                </a:lnTo>
                <a:lnTo>
                  <a:pt x="244980" y="41914"/>
                </a:lnTo>
                <a:lnTo>
                  <a:pt x="233775" y="41253"/>
                </a:lnTo>
                <a:lnTo>
                  <a:pt x="222663" y="39669"/>
                </a:lnTo>
                <a:lnTo>
                  <a:pt x="211679" y="37008"/>
                </a:lnTo>
                <a:lnTo>
                  <a:pt x="200813" y="33297"/>
                </a:lnTo>
                <a:lnTo>
                  <a:pt x="190043" y="28857"/>
                </a:lnTo>
                <a:lnTo>
                  <a:pt x="179345" y="24193"/>
                </a:lnTo>
                <a:lnTo>
                  <a:pt x="168701" y="19615"/>
                </a:lnTo>
                <a:lnTo>
                  <a:pt x="158092" y="15238"/>
                </a:lnTo>
                <a:lnTo>
                  <a:pt x="147509" y="11073"/>
                </a:lnTo>
                <a:lnTo>
                  <a:pt x="136944" y="7097"/>
                </a:lnTo>
                <a:lnTo>
                  <a:pt x="126391" y="3596"/>
                </a:lnTo>
                <a:lnTo>
                  <a:pt x="115846" y="1150"/>
                </a:lnTo>
                <a:lnTo>
                  <a:pt x="105320" y="0"/>
                </a:lnTo>
                <a:lnTo>
                  <a:pt x="95303" y="550"/>
                </a:lnTo>
                <a:lnTo>
                  <a:pt x="86714" y="3504"/>
                </a:lnTo>
                <a:lnTo>
                  <a:pt x="79947" y="9012"/>
                </a:lnTo>
                <a:lnTo>
                  <a:pt x="75066" y="16610"/>
                </a:lnTo>
                <a:lnTo>
                  <a:pt x="72074" y="25528"/>
                </a:lnTo>
                <a:lnTo>
                  <a:pt x="70761" y="35191"/>
                </a:lnTo>
                <a:lnTo>
                  <a:pt x="70640" y="45421"/>
                </a:lnTo>
                <a:lnTo>
                  <a:pt x="71072" y="56338"/>
                </a:lnTo>
                <a:lnTo>
                  <a:pt x="71652" y="67974"/>
                </a:lnTo>
                <a:lnTo>
                  <a:pt x="72359" y="80244"/>
                </a:lnTo>
                <a:lnTo>
                  <a:pt x="73439" y="93020"/>
                </a:lnTo>
                <a:lnTo>
                  <a:pt x="75013" y="106180"/>
                </a:lnTo>
                <a:lnTo>
                  <a:pt x="76901" y="119782"/>
                </a:lnTo>
                <a:lnTo>
                  <a:pt x="78715" y="134052"/>
                </a:lnTo>
                <a:lnTo>
                  <a:pt x="80238" y="149056"/>
                </a:lnTo>
                <a:lnTo>
                  <a:pt x="81583" y="164556"/>
                </a:lnTo>
                <a:lnTo>
                  <a:pt x="83093" y="180114"/>
                </a:lnTo>
                <a:lnTo>
                  <a:pt x="84956" y="195468"/>
                </a:lnTo>
                <a:lnTo>
                  <a:pt x="87038" y="210541"/>
                </a:lnTo>
                <a:lnTo>
                  <a:pt x="88983" y="225348"/>
                </a:lnTo>
                <a:lnTo>
                  <a:pt x="90601" y="239909"/>
                </a:lnTo>
                <a:lnTo>
                  <a:pt x="92347" y="253157"/>
                </a:lnTo>
                <a:lnTo>
                  <a:pt x="95262" y="261744"/>
                </a:lnTo>
                <a:lnTo>
                  <a:pt x="99484" y="263835"/>
                </a:lnTo>
                <a:lnTo>
                  <a:pt x="104355" y="261345"/>
                </a:lnTo>
                <a:lnTo>
                  <a:pt x="109680" y="256149"/>
                </a:lnTo>
                <a:lnTo>
                  <a:pt x="115408" y="249612"/>
                </a:lnTo>
                <a:lnTo>
                  <a:pt x="121489" y="242528"/>
                </a:lnTo>
                <a:lnTo>
                  <a:pt x="128179" y="235602"/>
                </a:lnTo>
                <a:lnTo>
                  <a:pt x="136022" y="229610"/>
                </a:lnTo>
                <a:lnTo>
                  <a:pt x="145217" y="224876"/>
                </a:lnTo>
                <a:lnTo>
                  <a:pt x="155491" y="221676"/>
                </a:lnTo>
                <a:lnTo>
                  <a:pt x="166304" y="220415"/>
                </a:lnTo>
                <a:lnTo>
                  <a:pt x="177275" y="221125"/>
                </a:lnTo>
                <a:lnTo>
                  <a:pt x="188064" y="223702"/>
                </a:lnTo>
                <a:lnTo>
                  <a:pt x="198301" y="228088"/>
                </a:lnTo>
                <a:lnTo>
                  <a:pt x="207844" y="234072"/>
                </a:lnTo>
                <a:lnTo>
                  <a:pt x="216571" y="241341"/>
                </a:lnTo>
                <a:lnTo>
                  <a:pt x="224295" y="249581"/>
                </a:lnTo>
                <a:lnTo>
                  <a:pt x="231016" y="258532"/>
                </a:lnTo>
                <a:lnTo>
                  <a:pt x="237041" y="268150"/>
                </a:lnTo>
                <a:lnTo>
                  <a:pt x="242863" y="278591"/>
                </a:lnTo>
                <a:lnTo>
                  <a:pt x="248781" y="289876"/>
                </a:lnTo>
                <a:lnTo>
                  <a:pt x="254741" y="301895"/>
                </a:lnTo>
                <a:lnTo>
                  <a:pt x="260443" y="314495"/>
                </a:lnTo>
                <a:lnTo>
                  <a:pt x="265720" y="327529"/>
                </a:lnTo>
                <a:lnTo>
                  <a:pt x="270399" y="340875"/>
                </a:lnTo>
                <a:lnTo>
                  <a:pt x="274235" y="354440"/>
                </a:lnTo>
                <a:lnTo>
                  <a:pt x="277182" y="368163"/>
                </a:lnTo>
                <a:lnTo>
                  <a:pt x="279346" y="382156"/>
                </a:lnTo>
                <a:lnTo>
                  <a:pt x="280889" y="396697"/>
                </a:lnTo>
                <a:lnTo>
                  <a:pt x="281958" y="411886"/>
                </a:lnTo>
                <a:lnTo>
                  <a:pt x="282356" y="427512"/>
                </a:lnTo>
                <a:lnTo>
                  <a:pt x="281567" y="443154"/>
                </a:lnTo>
                <a:lnTo>
                  <a:pt x="279405" y="458561"/>
                </a:lnTo>
                <a:lnTo>
                  <a:pt x="275986" y="473499"/>
                </a:lnTo>
                <a:lnTo>
                  <a:pt x="271550" y="487684"/>
                </a:lnTo>
                <a:lnTo>
                  <a:pt x="266343" y="501037"/>
                </a:lnTo>
                <a:lnTo>
                  <a:pt x="260576" y="513649"/>
                </a:lnTo>
                <a:lnTo>
                  <a:pt x="254415" y="525667"/>
                </a:lnTo>
                <a:lnTo>
                  <a:pt x="247978" y="537233"/>
                </a:lnTo>
                <a:lnTo>
                  <a:pt x="241352" y="548307"/>
                </a:lnTo>
                <a:lnTo>
                  <a:pt x="234598" y="558679"/>
                </a:lnTo>
                <a:lnTo>
                  <a:pt x="227753" y="568283"/>
                </a:lnTo>
                <a:lnTo>
                  <a:pt x="220680" y="577039"/>
                </a:lnTo>
                <a:lnTo>
                  <a:pt x="213092" y="584774"/>
                </a:lnTo>
                <a:lnTo>
                  <a:pt x="204869" y="591495"/>
                </a:lnTo>
                <a:lnTo>
                  <a:pt x="195888" y="597348"/>
                </a:lnTo>
                <a:lnTo>
                  <a:pt x="185948" y="602521"/>
                </a:lnTo>
                <a:lnTo>
                  <a:pt x="175026" y="607181"/>
                </a:lnTo>
                <a:lnTo>
                  <a:pt x="162928" y="611143"/>
                </a:lnTo>
                <a:lnTo>
                  <a:pt x="149218" y="613900"/>
                </a:lnTo>
                <a:lnTo>
                  <a:pt x="133817" y="615276"/>
                </a:lnTo>
                <a:lnTo>
                  <a:pt x="117254" y="615556"/>
                </a:lnTo>
                <a:lnTo>
                  <a:pt x="100452" y="615288"/>
                </a:lnTo>
                <a:lnTo>
                  <a:pt x="83979" y="614846"/>
                </a:lnTo>
                <a:lnTo>
                  <a:pt x="68233" y="614217"/>
                </a:lnTo>
                <a:lnTo>
                  <a:pt x="51865" y="612916"/>
                </a:lnTo>
                <a:lnTo>
                  <a:pt x="31210" y="609718"/>
                </a:lnTo>
                <a:lnTo>
                  <a:pt x="0" y="602637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101376" y="775950"/>
            <a:ext cx="47105" cy="200042"/>
          </a:xfrm>
          <a:custGeom>
            <a:avLst/>
            <a:gdLst/>
            <a:ahLst/>
            <a:cxnLst/>
            <a:rect l="0" t="0" r="0" b="0"/>
            <a:pathLst>
              <a:path w="47105" h="200042">
                <a:moveTo>
                  <a:pt x="0" y="0"/>
                </a:moveTo>
                <a:lnTo>
                  <a:pt x="3001" y="8734"/>
                </a:lnTo>
                <a:lnTo>
                  <a:pt x="6424" y="16440"/>
                </a:lnTo>
                <a:lnTo>
                  <a:pt x="10619" y="23847"/>
                </a:lnTo>
                <a:lnTo>
                  <a:pt x="15519" y="31282"/>
                </a:lnTo>
                <a:lnTo>
                  <a:pt x="21001" y="39109"/>
                </a:lnTo>
                <a:lnTo>
                  <a:pt x="26922" y="47492"/>
                </a:lnTo>
                <a:lnTo>
                  <a:pt x="32838" y="56580"/>
                </a:lnTo>
                <a:lnTo>
                  <a:pt x="38040" y="66592"/>
                </a:lnTo>
                <a:lnTo>
                  <a:pt x="42193" y="77548"/>
                </a:lnTo>
                <a:lnTo>
                  <a:pt x="45148" y="89159"/>
                </a:lnTo>
                <a:lnTo>
                  <a:pt x="46763" y="100945"/>
                </a:lnTo>
                <a:lnTo>
                  <a:pt x="47104" y="112611"/>
                </a:lnTo>
                <a:lnTo>
                  <a:pt x="46215" y="124052"/>
                </a:lnTo>
                <a:lnTo>
                  <a:pt x="44031" y="135268"/>
                </a:lnTo>
                <a:lnTo>
                  <a:pt x="40639" y="146283"/>
                </a:lnTo>
                <a:lnTo>
                  <a:pt x="36169" y="156882"/>
                </a:lnTo>
                <a:lnTo>
                  <a:pt x="30059" y="167740"/>
                </a:lnTo>
                <a:lnTo>
                  <a:pt x="19541" y="180929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274034" y="294023"/>
            <a:ext cx="174783" cy="525884"/>
          </a:xfrm>
          <a:custGeom>
            <a:avLst/>
            <a:gdLst/>
            <a:ahLst/>
            <a:cxnLst/>
            <a:rect l="0" t="0" r="0" b="0"/>
            <a:pathLst>
              <a:path w="174783" h="525884">
                <a:moveTo>
                  <a:pt x="153725" y="210029"/>
                </a:moveTo>
                <a:lnTo>
                  <a:pt x="153793" y="198361"/>
                </a:lnTo>
                <a:lnTo>
                  <a:pt x="154433" y="187872"/>
                </a:lnTo>
                <a:lnTo>
                  <a:pt x="155725" y="177561"/>
                </a:lnTo>
                <a:lnTo>
                  <a:pt x="157412" y="166914"/>
                </a:lnTo>
                <a:lnTo>
                  <a:pt x="159081" y="155273"/>
                </a:lnTo>
                <a:lnTo>
                  <a:pt x="160493" y="142382"/>
                </a:lnTo>
                <a:lnTo>
                  <a:pt x="161591" y="128475"/>
                </a:lnTo>
                <a:lnTo>
                  <a:pt x="162402" y="114073"/>
                </a:lnTo>
                <a:lnTo>
                  <a:pt x="162977" y="99539"/>
                </a:lnTo>
                <a:lnTo>
                  <a:pt x="163209" y="85205"/>
                </a:lnTo>
                <a:lnTo>
                  <a:pt x="162841" y="71436"/>
                </a:lnTo>
                <a:lnTo>
                  <a:pt x="161770" y="58372"/>
                </a:lnTo>
                <a:lnTo>
                  <a:pt x="159728" y="46297"/>
                </a:lnTo>
                <a:lnTo>
                  <a:pt x="156223" y="35706"/>
                </a:lnTo>
                <a:lnTo>
                  <a:pt x="151120" y="26727"/>
                </a:lnTo>
                <a:lnTo>
                  <a:pt x="144590" y="19189"/>
                </a:lnTo>
                <a:lnTo>
                  <a:pt x="136919" y="12801"/>
                </a:lnTo>
                <a:lnTo>
                  <a:pt x="128390" y="7290"/>
                </a:lnTo>
                <a:lnTo>
                  <a:pt x="119242" y="2908"/>
                </a:lnTo>
                <a:lnTo>
                  <a:pt x="109657" y="394"/>
                </a:lnTo>
                <a:lnTo>
                  <a:pt x="99774" y="0"/>
                </a:lnTo>
                <a:lnTo>
                  <a:pt x="89851" y="1531"/>
                </a:lnTo>
                <a:lnTo>
                  <a:pt x="80261" y="4618"/>
                </a:lnTo>
                <a:lnTo>
                  <a:pt x="71186" y="8884"/>
                </a:lnTo>
                <a:lnTo>
                  <a:pt x="62787" y="14171"/>
                </a:lnTo>
                <a:lnTo>
                  <a:pt x="55291" y="20535"/>
                </a:lnTo>
                <a:lnTo>
                  <a:pt x="48726" y="27922"/>
                </a:lnTo>
                <a:lnTo>
                  <a:pt x="42807" y="36169"/>
                </a:lnTo>
                <a:lnTo>
                  <a:pt x="37058" y="45082"/>
                </a:lnTo>
                <a:lnTo>
                  <a:pt x="31188" y="54495"/>
                </a:lnTo>
                <a:lnTo>
                  <a:pt x="25260" y="64596"/>
                </a:lnTo>
                <a:lnTo>
                  <a:pt x="19579" y="75896"/>
                </a:lnTo>
                <a:lnTo>
                  <a:pt x="14317" y="88574"/>
                </a:lnTo>
                <a:lnTo>
                  <a:pt x="9649" y="102513"/>
                </a:lnTo>
                <a:lnTo>
                  <a:pt x="5819" y="117472"/>
                </a:lnTo>
                <a:lnTo>
                  <a:pt x="2881" y="133200"/>
                </a:lnTo>
                <a:lnTo>
                  <a:pt x="893" y="149320"/>
                </a:lnTo>
                <a:lnTo>
                  <a:pt x="0" y="165360"/>
                </a:lnTo>
                <a:lnTo>
                  <a:pt x="181" y="181062"/>
                </a:lnTo>
                <a:lnTo>
                  <a:pt x="1437" y="196044"/>
                </a:lnTo>
                <a:lnTo>
                  <a:pt x="3874" y="209733"/>
                </a:lnTo>
                <a:lnTo>
                  <a:pt x="7444" y="221936"/>
                </a:lnTo>
                <a:lnTo>
                  <a:pt x="12128" y="232621"/>
                </a:lnTo>
                <a:lnTo>
                  <a:pt x="18021" y="241743"/>
                </a:lnTo>
                <a:lnTo>
                  <a:pt x="25060" y="249429"/>
                </a:lnTo>
                <a:lnTo>
                  <a:pt x="33056" y="255610"/>
                </a:lnTo>
                <a:lnTo>
                  <a:pt x="41794" y="259947"/>
                </a:lnTo>
                <a:lnTo>
                  <a:pt x="51074" y="262418"/>
                </a:lnTo>
                <a:lnTo>
                  <a:pt x="60574" y="263113"/>
                </a:lnTo>
                <a:lnTo>
                  <a:pt x="69872" y="262068"/>
                </a:lnTo>
                <a:lnTo>
                  <a:pt x="78758" y="259477"/>
                </a:lnTo>
                <a:lnTo>
                  <a:pt x="87368" y="255637"/>
                </a:lnTo>
                <a:lnTo>
                  <a:pt x="96069" y="250851"/>
                </a:lnTo>
                <a:lnTo>
                  <a:pt x="105066" y="245373"/>
                </a:lnTo>
                <a:lnTo>
                  <a:pt x="114076" y="239240"/>
                </a:lnTo>
                <a:lnTo>
                  <a:pt x="122446" y="232291"/>
                </a:lnTo>
                <a:lnTo>
                  <a:pt x="129854" y="224505"/>
                </a:lnTo>
                <a:lnTo>
                  <a:pt x="136303" y="215988"/>
                </a:lnTo>
                <a:lnTo>
                  <a:pt x="141943" y="206892"/>
                </a:lnTo>
                <a:lnTo>
                  <a:pt x="146943" y="197458"/>
                </a:lnTo>
                <a:lnTo>
                  <a:pt x="150950" y="191081"/>
                </a:lnTo>
                <a:lnTo>
                  <a:pt x="153345" y="191544"/>
                </a:lnTo>
                <a:lnTo>
                  <a:pt x="154378" y="197078"/>
                </a:lnTo>
                <a:lnTo>
                  <a:pt x="154650" y="205768"/>
                </a:lnTo>
                <a:lnTo>
                  <a:pt x="154593" y="216740"/>
                </a:lnTo>
                <a:lnTo>
                  <a:pt x="154429" y="229878"/>
                </a:lnTo>
                <a:lnTo>
                  <a:pt x="154262" y="244984"/>
                </a:lnTo>
                <a:lnTo>
                  <a:pt x="154288" y="261224"/>
                </a:lnTo>
                <a:lnTo>
                  <a:pt x="154823" y="277300"/>
                </a:lnTo>
                <a:lnTo>
                  <a:pt x="155989" y="292502"/>
                </a:lnTo>
                <a:lnTo>
                  <a:pt x="157582" y="307152"/>
                </a:lnTo>
                <a:lnTo>
                  <a:pt x="159189" y="322278"/>
                </a:lnTo>
                <a:lnTo>
                  <a:pt x="160563" y="338459"/>
                </a:lnTo>
                <a:lnTo>
                  <a:pt x="161637" y="355787"/>
                </a:lnTo>
                <a:lnTo>
                  <a:pt x="162432" y="374118"/>
                </a:lnTo>
                <a:lnTo>
                  <a:pt x="163005" y="393223"/>
                </a:lnTo>
                <a:lnTo>
                  <a:pt x="163577" y="412412"/>
                </a:lnTo>
                <a:lnTo>
                  <a:pt x="164501" y="430594"/>
                </a:lnTo>
                <a:lnTo>
                  <a:pt x="165938" y="447253"/>
                </a:lnTo>
                <a:lnTo>
                  <a:pt x="167727" y="462335"/>
                </a:lnTo>
                <a:lnTo>
                  <a:pt x="169655" y="477669"/>
                </a:lnTo>
                <a:lnTo>
                  <a:pt x="171891" y="496833"/>
                </a:lnTo>
                <a:lnTo>
                  <a:pt x="174782" y="525883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617272" y="295324"/>
            <a:ext cx="10530" cy="463255"/>
          </a:xfrm>
          <a:custGeom>
            <a:avLst/>
            <a:gdLst/>
            <a:ahLst/>
            <a:cxnLst/>
            <a:rect l="0" t="0" r="0" b="0"/>
            <a:pathLst>
              <a:path w="10530" h="463255">
                <a:moveTo>
                  <a:pt x="10529" y="0"/>
                </a:moveTo>
                <a:lnTo>
                  <a:pt x="7662" y="14669"/>
                </a:lnTo>
                <a:lnTo>
                  <a:pt x="5520" y="28580"/>
                </a:lnTo>
                <a:lnTo>
                  <a:pt x="3917" y="43073"/>
                </a:lnTo>
                <a:lnTo>
                  <a:pt x="2737" y="58102"/>
                </a:lnTo>
                <a:lnTo>
                  <a:pt x="1888" y="73279"/>
                </a:lnTo>
                <a:lnTo>
                  <a:pt x="1295" y="88354"/>
                </a:lnTo>
                <a:lnTo>
                  <a:pt x="1053" y="103565"/>
                </a:lnTo>
                <a:lnTo>
                  <a:pt x="1418" y="119521"/>
                </a:lnTo>
                <a:lnTo>
                  <a:pt x="2473" y="136507"/>
                </a:lnTo>
                <a:lnTo>
                  <a:pt x="3995" y="154167"/>
                </a:lnTo>
                <a:lnTo>
                  <a:pt x="5554" y="171722"/>
                </a:lnTo>
                <a:lnTo>
                  <a:pt x="6893" y="188726"/>
                </a:lnTo>
                <a:lnTo>
                  <a:pt x="7773" y="205398"/>
                </a:lnTo>
                <a:lnTo>
                  <a:pt x="7907" y="222418"/>
                </a:lnTo>
                <a:lnTo>
                  <a:pt x="7218" y="240156"/>
                </a:lnTo>
                <a:lnTo>
                  <a:pt x="5959" y="258341"/>
                </a:lnTo>
                <a:lnTo>
                  <a:pt x="4582" y="276255"/>
                </a:lnTo>
                <a:lnTo>
                  <a:pt x="3365" y="293500"/>
                </a:lnTo>
                <a:lnTo>
                  <a:pt x="2399" y="310166"/>
                </a:lnTo>
                <a:lnTo>
                  <a:pt x="1676" y="326649"/>
                </a:lnTo>
                <a:lnTo>
                  <a:pt x="1155" y="343214"/>
                </a:lnTo>
                <a:lnTo>
                  <a:pt x="789" y="359797"/>
                </a:lnTo>
                <a:lnTo>
                  <a:pt x="535" y="376098"/>
                </a:lnTo>
                <a:lnTo>
                  <a:pt x="362" y="391943"/>
                </a:lnTo>
                <a:lnTo>
                  <a:pt x="243" y="406921"/>
                </a:lnTo>
                <a:lnTo>
                  <a:pt x="150" y="421872"/>
                </a:lnTo>
                <a:lnTo>
                  <a:pt x="74" y="439229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779305" y="304387"/>
            <a:ext cx="320314" cy="434153"/>
          </a:xfrm>
          <a:custGeom>
            <a:avLst/>
            <a:gdLst/>
            <a:ahLst/>
            <a:cxnLst/>
            <a:rect l="0" t="0" r="0" b="0"/>
            <a:pathLst>
              <a:path w="320314" h="434153">
                <a:moveTo>
                  <a:pt x="143623" y="1136"/>
                </a:moveTo>
                <a:lnTo>
                  <a:pt x="134822" y="4137"/>
                </a:lnTo>
                <a:lnTo>
                  <a:pt x="126475" y="7560"/>
                </a:lnTo>
                <a:lnTo>
                  <a:pt x="117781" y="11761"/>
                </a:lnTo>
                <a:lnTo>
                  <a:pt x="108833" y="16834"/>
                </a:lnTo>
                <a:lnTo>
                  <a:pt x="99986" y="22963"/>
                </a:lnTo>
                <a:lnTo>
                  <a:pt x="91447" y="30142"/>
                </a:lnTo>
                <a:lnTo>
                  <a:pt x="83259" y="38056"/>
                </a:lnTo>
                <a:lnTo>
                  <a:pt x="75381" y="46203"/>
                </a:lnTo>
                <a:lnTo>
                  <a:pt x="67751" y="54274"/>
                </a:lnTo>
                <a:lnTo>
                  <a:pt x="60306" y="62319"/>
                </a:lnTo>
                <a:lnTo>
                  <a:pt x="52992" y="70633"/>
                </a:lnTo>
                <a:lnTo>
                  <a:pt x="45777" y="79374"/>
                </a:lnTo>
                <a:lnTo>
                  <a:pt x="38795" y="88550"/>
                </a:lnTo>
                <a:lnTo>
                  <a:pt x="32332" y="98096"/>
                </a:lnTo>
                <a:lnTo>
                  <a:pt x="26504" y="107935"/>
                </a:lnTo>
                <a:lnTo>
                  <a:pt x="21269" y="118153"/>
                </a:lnTo>
                <a:lnTo>
                  <a:pt x="16518" y="128997"/>
                </a:lnTo>
                <a:lnTo>
                  <a:pt x="12142" y="140552"/>
                </a:lnTo>
                <a:lnTo>
                  <a:pt x="8202" y="152753"/>
                </a:lnTo>
                <a:lnTo>
                  <a:pt x="4927" y="165475"/>
                </a:lnTo>
                <a:lnTo>
                  <a:pt x="2394" y="178595"/>
                </a:lnTo>
                <a:lnTo>
                  <a:pt x="693" y="192168"/>
                </a:lnTo>
                <a:lnTo>
                  <a:pt x="0" y="206418"/>
                </a:lnTo>
                <a:lnTo>
                  <a:pt x="315" y="221408"/>
                </a:lnTo>
                <a:lnTo>
                  <a:pt x="1492" y="236898"/>
                </a:lnTo>
                <a:lnTo>
                  <a:pt x="3344" y="252451"/>
                </a:lnTo>
                <a:lnTo>
                  <a:pt x="5699" y="267796"/>
                </a:lnTo>
                <a:lnTo>
                  <a:pt x="8414" y="282693"/>
                </a:lnTo>
                <a:lnTo>
                  <a:pt x="11381" y="296850"/>
                </a:lnTo>
                <a:lnTo>
                  <a:pt x="14524" y="310186"/>
                </a:lnTo>
                <a:lnTo>
                  <a:pt x="17785" y="322785"/>
                </a:lnTo>
                <a:lnTo>
                  <a:pt x="21128" y="334794"/>
                </a:lnTo>
                <a:lnTo>
                  <a:pt x="24530" y="346355"/>
                </a:lnTo>
                <a:lnTo>
                  <a:pt x="28137" y="357426"/>
                </a:lnTo>
                <a:lnTo>
                  <a:pt x="32245" y="367795"/>
                </a:lnTo>
                <a:lnTo>
                  <a:pt x="36979" y="377402"/>
                </a:lnTo>
                <a:lnTo>
                  <a:pt x="42465" y="386330"/>
                </a:lnTo>
                <a:lnTo>
                  <a:pt x="48904" y="394712"/>
                </a:lnTo>
                <a:lnTo>
                  <a:pt x="56313" y="402681"/>
                </a:lnTo>
                <a:lnTo>
                  <a:pt x="64559" y="410186"/>
                </a:lnTo>
                <a:lnTo>
                  <a:pt x="73465" y="417008"/>
                </a:lnTo>
                <a:lnTo>
                  <a:pt x="82866" y="423071"/>
                </a:lnTo>
                <a:lnTo>
                  <a:pt x="92789" y="428125"/>
                </a:lnTo>
                <a:lnTo>
                  <a:pt x="103434" y="431690"/>
                </a:lnTo>
                <a:lnTo>
                  <a:pt x="114855" y="433640"/>
                </a:lnTo>
                <a:lnTo>
                  <a:pt x="126966" y="434152"/>
                </a:lnTo>
                <a:lnTo>
                  <a:pt x="139627" y="433515"/>
                </a:lnTo>
                <a:lnTo>
                  <a:pt x="152692" y="432011"/>
                </a:lnTo>
                <a:lnTo>
                  <a:pt x="165720" y="429716"/>
                </a:lnTo>
                <a:lnTo>
                  <a:pt x="178007" y="426506"/>
                </a:lnTo>
                <a:lnTo>
                  <a:pt x="189230" y="422387"/>
                </a:lnTo>
                <a:lnTo>
                  <a:pt x="199409" y="417487"/>
                </a:lnTo>
                <a:lnTo>
                  <a:pt x="208714" y="411973"/>
                </a:lnTo>
                <a:lnTo>
                  <a:pt x="217350" y="405999"/>
                </a:lnTo>
                <a:lnTo>
                  <a:pt x="225662" y="399530"/>
                </a:lnTo>
                <a:lnTo>
                  <a:pt x="234097" y="392356"/>
                </a:lnTo>
                <a:lnTo>
                  <a:pt x="242883" y="384418"/>
                </a:lnTo>
                <a:lnTo>
                  <a:pt x="251735" y="375799"/>
                </a:lnTo>
                <a:lnTo>
                  <a:pt x="259992" y="366635"/>
                </a:lnTo>
                <a:lnTo>
                  <a:pt x="267321" y="357062"/>
                </a:lnTo>
                <a:lnTo>
                  <a:pt x="273715" y="347193"/>
                </a:lnTo>
                <a:lnTo>
                  <a:pt x="279318" y="337115"/>
                </a:lnTo>
                <a:lnTo>
                  <a:pt x="284311" y="326892"/>
                </a:lnTo>
                <a:lnTo>
                  <a:pt x="289022" y="316570"/>
                </a:lnTo>
                <a:lnTo>
                  <a:pt x="293886" y="306181"/>
                </a:lnTo>
                <a:lnTo>
                  <a:pt x="299119" y="295741"/>
                </a:lnTo>
                <a:lnTo>
                  <a:pt x="304435" y="285102"/>
                </a:lnTo>
                <a:lnTo>
                  <a:pt x="309164" y="273968"/>
                </a:lnTo>
                <a:lnTo>
                  <a:pt x="312970" y="262209"/>
                </a:lnTo>
                <a:lnTo>
                  <a:pt x="315846" y="249701"/>
                </a:lnTo>
                <a:lnTo>
                  <a:pt x="317934" y="236240"/>
                </a:lnTo>
                <a:lnTo>
                  <a:pt x="319405" y="221815"/>
                </a:lnTo>
                <a:lnTo>
                  <a:pt x="320258" y="206721"/>
                </a:lnTo>
                <a:lnTo>
                  <a:pt x="320313" y="191444"/>
                </a:lnTo>
                <a:lnTo>
                  <a:pt x="319540" y="176281"/>
                </a:lnTo>
                <a:lnTo>
                  <a:pt x="318039" y="161338"/>
                </a:lnTo>
                <a:lnTo>
                  <a:pt x="315961" y="146619"/>
                </a:lnTo>
                <a:lnTo>
                  <a:pt x="313447" y="132097"/>
                </a:lnTo>
                <a:lnTo>
                  <a:pt x="310455" y="118056"/>
                </a:lnTo>
                <a:lnTo>
                  <a:pt x="306769" y="105074"/>
                </a:lnTo>
                <a:lnTo>
                  <a:pt x="302321" y="93372"/>
                </a:lnTo>
                <a:lnTo>
                  <a:pt x="297030" y="82699"/>
                </a:lnTo>
                <a:lnTo>
                  <a:pt x="290719" y="72530"/>
                </a:lnTo>
                <a:lnTo>
                  <a:pt x="283403" y="62504"/>
                </a:lnTo>
                <a:lnTo>
                  <a:pt x="275388" y="52616"/>
                </a:lnTo>
                <a:lnTo>
                  <a:pt x="267169" y="43115"/>
                </a:lnTo>
                <a:lnTo>
                  <a:pt x="259038" y="34131"/>
                </a:lnTo>
                <a:lnTo>
                  <a:pt x="250614" y="25809"/>
                </a:lnTo>
                <a:lnTo>
                  <a:pt x="240980" y="18373"/>
                </a:lnTo>
                <a:lnTo>
                  <a:pt x="229725" y="11866"/>
                </a:lnTo>
                <a:lnTo>
                  <a:pt x="217233" y="6496"/>
                </a:lnTo>
                <a:lnTo>
                  <a:pt x="204384" y="2714"/>
                </a:lnTo>
                <a:lnTo>
                  <a:pt x="191735" y="614"/>
                </a:lnTo>
                <a:lnTo>
                  <a:pt x="179328" y="0"/>
                </a:lnTo>
                <a:lnTo>
                  <a:pt x="166866" y="568"/>
                </a:lnTo>
                <a:lnTo>
                  <a:pt x="154165" y="2016"/>
                </a:lnTo>
                <a:lnTo>
                  <a:pt x="141597" y="3943"/>
                </a:lnTo>
                <a:lnTo>
                  <a:pt x="128665" y="6043"/>
                </a:lnTo>
                <a:lnTo>
                  <a:pt x="113113" y="8493"/>
                </a:lnTo>
                <a:lnTo>
                  <a:pt x="90980" y="11665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297282" y="535814"/>
            <a:ext cx="157928" cy="7852"/>
          </a:xfrm>
          <a:custGeom>
            <a:avLst/>
            <a:gdLst/>
            <a:ahLst/>
            <a:cxnLst/>
            <a:rect l="0" t="0" r="0" b="0"/>
            <a:pathLst>
              <a:path w="157928" h="7852">
                <a:moveTo>
                  <a:pt x="157927" y="7851"/>
                </a:moveTo>
                <a:lnTo>
                  <a:pt x="146260" y="7784"/>
                </a:lnTo>
                <a:lnTo>
                  <a:pt x="135771" y="7143"/>
                </a:lnTo>
                <a:lnTo>
                  <a:pt x="125463" y="5852"/>
                </a:lnTo>
                <a:lnTo>
                  <a:pt x="114989" y="4165"/>
                </a:lnTo>
                <a:lnTo>
                  <a:pt x="103998" y="2497"/>
                </a:lnTo>
                <a:lnTo>
                  <a:pt x="92355" y="1088"/>
                </a:lnTo>
                <a:lnTo>
                  <a:pt x="80101" y="162"/>
                </a:lnTo>
                <a:lnTo>
                  <a:pt x="67346" y="0"/>
                </a:lnTo>
                <a:lnTo>
                  <a:pt x="54229" y="670"/>
                </a:lnTo>
                <a:lnTo>
                  <a:pt x="41460" y="1924"/>
                </a:lnTo>
                <a:lnTo>
                  <a:pt x="29056" y="3427"/>
                </a:lnTo>
                <a:lnTo>
                  <a:pt x="15933" y="5309"/>
                </a:lnTo>
                <a:lnTo>
                  <a:pt x="0" y="7851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370981" y="417323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349924" y="627893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695851" y="540458"/>
            <a:ext cx="234294" cy="214292"/>
          </a:xfrm>
          <a:custGeom>
            <a:avLst/>
            <a:gdLst/>
            <a:ahLst/>
            <a:cxnLst/>
            <a:rect l="0" t="0" r="0" b="0"/>
            <a:pathLst>
              <a:path w="234294" h="214292">
                <a:moveTo>
                  <a:pt x="153206" y="214291"/>
                </a:moveTo>
                <a:lnTo>
                  <a:pt x="155749" y="212589"/>
                </a:lnTo>
                <a:lnTo>
                  <a:pt x="164485" y="205940"/>
                </a:lnTo>
                <a:lnTo>
                  <a:pt x="172740" y="198645"/>
                </a:lnTo>
                <a:lnTo>
                  <a:pt x="180622" y="190626"/>
                </a:lnTo>
                <a:lnTo>
                  <a:pt x="188069" y="181952"/>
                </a:lnTo>
                <a:lnTo>
                  <a:pt x="194851" y="172751"/>
                </a:lnTo>
                <a:lnTo>
                  <a:pt x="200896" y="163154"/>
                </a:lnTo>
                <a:lnTo>
                  <a:pt x="206279" y="153269"/>
                </a:lnTo>
                <a:lnTo>
                  <a:pt x="211129" y="143180"/>
                </a:lnTo>
                <a:lnTo>
                  <a:pt x="215578" y="132945"/>
                </a:lnTo>
                <a:lnTo>
                  <a:pt x="219736" y="122446"/>
                </a:lnTo>
                <a:lnTo>
                  <a:pt x="223689" y="111405"/>
                </a:lnTo>
                <a:lnTo>
                  <a:pt x="227490" y="99719"/>
                </a:lnTo>
                <a:lnTo>
                  <a:pt x="230857" y="87599"/>
                </a:lnTo>
                <a:lnTo>
                  <a:pt x="233208" y="75463"/>
                </a:lnTo>
                <a:lnTo>
                  <a:pt x="234293" y="63564"/>
                </a:lnTo>
                <a:lnTo>
                  <a:pt x="233868" y="52133"/>
                </a:lnTo>
                <a:lnTo>
                  <a:pt x="231529" y="41457"/>
                </a:lnTo>
                <a:lnTo>
                  <a:pt x="227243" y="31621"/>
                </a:lnTo>
                <a:lnTo>
                  <a:pt x="221110" y="22864"/>
                </a:lnTo>
                <a:lnTo>
                  <a:pt x="213181" y="15653"/>
                </a:lnTo>
                <a:lnTo>
                  <a:pt x="203665" y="10099"/>
                </a:lnTo>
                <a:lnTo>
                  <a:pt x="192872" y="6012"/>
                </a:lnTo>
                <a:lnTo>
                  <a:pt x="181111" y="3094"/>
                </a:lnTo>
                <a:lnTo>
                  <a:pt x="168653" y="1062"/>
                </a:lnTo>
                <a:lnTo>
                  <a:pt x="155867" y="0"/>
                </a:lnTo>
                <a:lnTo>
                  <a:pt x="143210" y="335"/>
                </a:lnTo>
                <a:lnTo>
                  <a:pt x="130916" y="2194"/>
                </a:lnTo>
                <a:lnTo>
                  <a:pt x="118863" y="5577"/>
                </a:lnTo>
                <a:lnTo>
                  <a:pt x="106697" y="10521"/>
                </a:lnTo>
                <a:lnTo>
                  <a:pt x="94217" y="16887"/>
                </a:lnTo>
                <a:lnTo>
                  <a:pt x="81545" y="24416"/>
                </a:lnTo>
                <a:lnTo>
                  <a:pt x="69031" y="32833"/>
                </a:lnTo>
                <a:lnTo>
                  <a:pt x="56878" y="41888"/>
                </a:lnTo>
                <a:lnTo>
                  <a:pt x="45379" y="51131"/>
                </a:lnTo>
                <a:lnTo>
                  <a:pt x="33751" y="60914"/>
                </a:lnTo>
                <a:lnTo>
                  <a:pt x="19861" y="73210"/>
                </a:lnTo>
                <a:lnTo>
                  <a:pt x="0" y="91449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665989" y="263409"/>
            <a:ext cx="166734" cy="422724"/>
          </a:xfrm>
          <a:custGeom>
            <a:avLst/>
            <a:gdLst/>
            <a:ahLst/>
            <a:cxnLst/>
            <a:rect l="0" t="0" r="0" b="0"/>
            <a:pathLst>
              <a:path w="166734" h="422724">
                <a:moveTo>
                  <a:pt x="166733" y="0"/>
                </a:moveTo>
                <a:lnTo>
                  <a:pt x="160865" y="8735"/>
                </a:lnTo>
                <a:lnTo>
                  <a:pt x="155301" y="16441"/>
                </a:lnTo>
                <a:lnTo>
                  <a:pt x="149502" y="23853"/>
                </a:lnTo>
                <a:lnTo>
                  <a:pt x="143421" y="31459"/>
                </a:lnTo>
                <a:lnTo>
                  <a:pt x="137090" y="39934"/>
                </a:lnTo>
                <a:lnTo>
                  <a:pt x="130563" y="49567"/>
                </a:lnTo>
                <a:lnTo>
                  <a:pt x="123887" y="60308"/>
                </a:lnTo>
                <a:lnTo>
                  <a:pt x="117104" y="71968"/>
                </a:lnTo>
                <a:lnTo>
                  <a:pt x="110246" y="84336"/>
                </a:lnTo>
                <a:lnTo>
                  <a:pt x="103337" y="97385"/>
                </a:lnTo>
                <a:lnTo>
                  <a:pt x="96393" y="111275"/>
                </a:lnTo>
                <a:lnTo>
                  <a:pt x="89424" y="126025"/>
                </a:lnTo>
                <a:lnTo>
                  <a:pt x="82438" y="141523"/>
                </a:lnTo>
                <a:lnTo>
                  <a:pt x="75441" y="157611"/>
                </a:lnTo>
                <a:lnTo>
                  <a:pt x="68442" y="174130"/>
                </a:lnTo>
                <a:lnTo>
                  <a:pt x="61606" y="190630"/>
                </a:lnTo>
                <a:lnTo>
                  <a:pt x="55241" y="206401"/>
                </a:lnTo>
                <a:lnTo>
                  <a:pt x="49475" y="221126"/>
                </a:lnTo>
                <a:lnTo>
                  <a:pt x="44111" y="235149"/>
                </a:lnTo>
                <a:lnTo>
                  <a:pt x="38743" y="249253"/>
                </a:lnTo>
                <a:lnTo>
                  <a:pt x="33132" y="263896"/>
                </a:lnTo>
                <a:lnTo>
                  <a:pt x="27380" y="279191"/>
                </a:lnTo>
                <a:lnTo>
                  <a:pt x="21818" y="295078"/>
                </a:lnTo>
                <a:lnTo>
                  <a:pt x="16634" y="311435"/>
                </a:lnTo>
                <a:lnTo>
                  <a:pt x="12019" y="327979"/>
                </a:lnTo>
                <a:lnTo>
                  <a:pt x="8225" y="344307"/>
                </a:lnTo>
                <a:lnTo>
                  <a:pt x="5306" y="360210"/>
                </a:lnTo>
                <a:lnTo>
                  <a:pt x="3161" y="375666"/>
                </a:lnTo>
                <a:lnTo>
                  <a:pt x="1630" y="390737"/>
                </a:lnTo>
                <a:lnTo>
                  <a:pt x="565" y="405508"/>
                </a:lnTo>
                <a:lnTo>
                  <a:pt x="0" y="420057"/>
                </a:lnTo>
                <a:lnTo>
                  <a:pt x="27" y="422723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549010" y="1737202"/>
            <a:ext cx="2165807" cy="1316063"/>
            <a:chOff x="3549010" y="1737202"/>
            <a:chExt cx="2165807" cy="1316063"/>
          </a:xfrm>
        </p:grpSpPr>
        <p:sp>
          <p:nvSpPr>
            <p:cNvPr id="12" name="Freeform 11"/>
            <p:cNvSpPr/>
            <p:nvPr/>
          </p:nvSpPr>
          <p:spPr>
            <a:xfrm>
              <a:off x="3790259" y="1737202"/>
              <a:ext cx="1863545" cy="1316063"/>
            </a:xfrm>
            <a:custGeom>
              <a:avLst/>
              <a:gdLst/>
              <a:ahLst/>
              <a:cxnLst/>
              <a:rect l="0" t="0" r="0" b="0"/>
              <a:pathLst>
                <a:path w="1863545" h="1316063">
                  <a:moveTo>
                    <a:pt x="0" y="1316062"/>
                  </a:moveTo>
                  <a:lnTo>
                    <a:pt x="20243" y="1272099"/>
                  </a:lnTo>
                  <a:lnTo>
                    <a:pt x="65668" y="1216929"/>
                  </a:lnTo>
                  <a:lnTo>
                    <a:pt x="92731" y="1162497"/>
                  </a:lnTo>
                  <a:lnTo>
                    <a:pt x="134870" y="1111280"/>
                  </a:lnTo>
                  <a:lnTo>
                    <a:pt x="158962" y="1058932"/>
                  </a:lnTo>
                  <a:lnTo>
                    <a:pt x="173816" y="996296"/>
                  </a:lnTo>
                  <a:lnTo>
                    <a:pt x="177963" y="934530"/>
                  </a:lnTo>
                  <a:lnTo>
                    <a:pt x="178782" y="871940"/>
                  </a:lnTo>
                  <a:lnTo>
                    <a:pt x="178925" y="823122"/>
                  </a:lnTo>
                  <a:lnTo>
                    <a:pt x="171737" y="762629"/>
                  </a:lnTo>
                  <a:lnTo>
                    <a:pt x="165984" y="705620"/>
                  </a:lnTo>
                  <a:lnTo>
                    <a:pt x="159519" y="649299"/>
                  </a:lnTo>
                  <a:lnTo>
                    <a:pt x="149836" y="599179"/>
                  </a:lnTo>
                  <a:lnTo>
                    <a:pt x="139778" y="538499"/>
                  </a:lnTo>
                  <a:lnTo>
                    <a:pt x="131855" y="486696"/>
                  </a:lnTo>
                  <a:lnTo>
                    <a:pt x="119026" y="434262"/>
                  </a:lnTo>
                  <a:lnTo>
                    <a:pt x="108346" y="378845"/>
                  </a:lnTo>
                  <a:lnTo>
                    <a:pt x="105890" y="322838"/>
                  </a:lnTo>
                  <a:lnTo>
                    <a:pt x="100508" y="276290"/>
                  </a:lnTo>
                  <a:lnTo>
                    <a:pt x="107451" y="258886"/>
                  </a:lnTo>
                  <a:lnTo>
                    <a:pt x="124575" y="246471"/>
                  </a:lnTo>
                  <a:lnTo>
                    <a:pt x="178752" y="225176"/>
                  </a:lnTo>
                  <a:lnTo>
                    <a:pt x="237185" y="201546"/>
                  </a:lnTo>
                  <a:lnTo>
                    <a:pt x="294143" y="179644"/>
                  </a:lnTo>
                  <a:lnTo>
                    <a:pt x="348524" y="161523"/>
                  </a:lnTo>
                  <a:lnTo>
                    <a:pt x="400990" y="150535"/>
                  </a:lnTo>
                  <a:lnTo>
                    <a:pt x="463156" y="139406"/>
                  </a:lnTo>
                  <a:lnTo>
                    <a:pt x="516570" y="126149"/>
                  </a:lnTo>
                  <a:lnTo>
                    <a:pt x="572181" y="112266"/>
                  </a:lnTo>
                  <a:lnTo>
                    <a:pt x="635462" y="98258"/>
                  </a:lnTo>
                  <a:lnTo>
                    <a:pt x="697355" y="87346"/>
                  </a:lnTo>
                  <a:lnTo>
                    <a:pt x="748256" y="82032"/>
                  </a:lnTo>
                  <a:lnTo>
                    <a:pt x="797263" y="73049"/>
                  </a:lnTo>
                  <a:lnTo>
                    <a:pt x="847659" y="66098"/>
                  </a:lnTo>
                  <a:lnTo>
                    <a:pt x="900805" y="60918"/>
                  </a:lnTo>
                  <a:lnTo>
                    <a:pt x="949308" y="55094"/>
                  </a:lnTo>
                  <a:lnTo>
                    <a:pt x="1003843" y="50249"/>
                  </a:lnTo>
                  <a:lnTo>
                    <a:pt x="1061336" y="44524"/>
                  </a:lnTo>
                  <a:lnTo>
                    <a:pt x="1121986" y="37001"/>
                  </a:lnTo>
                  <a:lnTo>
                    <a:pt x="1184573" y="31485"/>
                  </a:lnTo>
                  <a:lnTo>
                    <a:pt x="1237068" y="24667"/>
                  </a:lnTo>
                  <a:lnTo>
                    <a:pt x="1295386" y="22126"/>
                  </a:lnTo>
                  <a:lnTo>
                    <a:pt x="1351400" y="20204"/>
                  </a:lnTo>
                  <a:lnTo>
                    <a:pt x="1410760" y="13915"/>
                  </a:lnTo>
                  <a:lnTo>
                    <a:pt x="1465913" y="11532"/>
                  </a:lnTo>
                  <a:lnTo>
                    <a:pt x="1519300" y="9656"/>
                  </a:lnTo>
                  <a:lnTo>
                    <a:pt x="1570993" y="3381"/>
                  </a:lnTo>
                  <a:lnTo>
                    <a:pt x="1630974" y="667"/>
                  </a:lnTo>
                  <a:lnTo>
                    <a:pt x="1687882" y="132"/>
                  </a:lnTo>
                  <a:lnTo>
                    <a:pt x="1735717" y="39"/>
                  </a:lnTo>
                  <a:lnTo>
                    <a:pt x="1795877" y="7"/>
                  </a:lnTo>
                  <a:lnTo>
                    <a:pt x="1843462" y="1"/>
                  </a:lnTo>
                  <a:lnTo>
                    <a:pt x="18635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70719" y="1947772"/>
              <a:ext cx="375328" cy="739867"/>
            </a:xfrm>
            <a:custGeom>
              <a:avLst/>
              <a:gdLst/>
              <a:ahLst/>
              <a:cxnLst/>
              <a:rect l="0" t="0" r="0" b="0"/>
              <a:pathLst>
                <a:path w="375328" h="739867">
                  <a:moveTo>
                    <a:pt x="335478" y="0"/>
                  </a:moveTo>
                  <a:lnTo>
                    <a:pt x="292786" y="3119"/>
                  </a:lnTo>
                  <a:lnTo>
                    <a:pt x="233409" y="17958"/>
                  </a:lnTo>
                  <a:lnTo>
                    <a:pt x="177974" y="35149"/>
                  </a:lnTo>
                  <a:lnTo>
                    <a:pt x="121844" y="60983"/>
                  </a:lnTo>
                  <a:lnTo>
                    <a:pt x="62720" y="80430"/>
                  </a:lnTo>
                  <a:lnTo>
                    <a:pt x="9224" y="98228"/>
                  </a:lnTo>
                  <a:lnTo>
                    <a:pt x="3332" y="104089"/>
                  </a:lnTo>
                  <a:lnTo>
                    <a:pt x="573" y="111507"/>
                  </a:lnTo>
                  <a:lnTo>
                    <a:pt x="0" y="167152"/>
                  </a:lnTo>
                  <a:lnTo>
                    <a:pt x="6951" y="224653"/>
                  </a:lnTo>
                  <a:lnTo>
                    <a:pt x="8459" y="274794"/>
                  </a:lnTo>
                  <a:lnTo>
                    <a:pt x="8906" y="326695"/>
                  </a:lnTo>
                  <a:lnTo>
                    <a:pt x="8968" y="344139"/>
                  </a:lnTo>
                  <a:lnTo>
                    <a:pt x="13690" y="354598"/>
                  </a:lnTo>
                  <a:lnTo>
                    <a:pt x="21516" y="360401"/>
                  </a:lnTo>
                  <a:lnTo>
                    <a:pt x="31414" y="363099"/>
                  </a:lnTo>
                  <a:lnTo>
                    <a:pt x="51769" y="359859"/>
                  </a:lnTo>
                  <a:lnTo>
                    <a:pt x="111160" y="340670"/>
                  </a:lnTo>
                  <a:lnTo>
                    <a:pt x="172187" y="328496"/>
                  </a:lnTo>
                  <a:lnTo>
                    <a:pt x="213135" y="332598"/>
                  </a:lnTo>
                  <a:lnTo>
                    <a:pt x="249315" y="346812"/>
                  </a:lnTo>
                  <a:lnTo>
                    <a:pt x="299596" y="386297"/>
                  </a:lnTo>
                  <a:lnTo>
                    <a:pt x="342427" y="442835"/>
                  </a:lnTo>
                  <a:lnTo>
                    <a:pt x="366130" y="498043"/>
                  </a:lnTo>
                  <a:lnTo>
                    <a:pt x="375327" y="557213"/>
                  </a:lnTo>
                  <a:lnTo>
                    <a:pt x="368739" y="615651"/>
                  </a:lnTo>
                  <a:lnTo>
                    <a:pt x="358331" y="649958"/>
                  </a:lnTo>
                  <a:lnTo>
                    <a:pt x="327771" y="690539"/>
                  </a:lnTo>
                  <a:lnTo>
                    <a:pt x="291841" y="718113"/>
                  </a:lnTo>
                  <a:lnTo>
                    <a:pt x="234931" y="739866"/>
                  </a:lnTo>
                  <a:lnTo>
                    <a:pt x="180609" y="738775"/>
                  </a:lnTo>
                  <a:lnTo>
                    <a:pt x="127938" y="734227"/>
                  </a:lnTo>
                  <a:lnTo>
                    <a:pt x="106367" y="727575"/>
                  </a:lnTo>
                  <a:lnTo>
                    <a:pt x="72265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95709" y="2442611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21058" y="0"/>
                  </a:moveTo>
                  <a:lnTo>
                    <a:pt x="21058" y="58617"/>
                  </a:lnTo>
                  <a:lnTo>
                    <a:pt x="21058" y="112791"/>
                  </a:lnTo>
                  <a:lnTo>
                    <a:pt x="21058" y="168552"/>
                  </a:lnTo>
                  <a:lnTo>
                    <a:pt x="15468" y="21903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32621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24741" y="1866471"/>
              <a:ext cx="355281" cy="649840"/>
            </a:xfrm>
            <a:custGeom>
              <a:avLst/>
              <a:gdLst/>
              <a:ahLst/>
              <a:cxnLst/>
              <a:rect l="0" t="0" r="0" b="0"/>
              <a:pathLst>
                <a:path w="355281" h="649840">
                  <a:moveTo>
                    <a:pt x="207880" y="18130"/>
                  </a:moveTo>
                  <a:lnTo>
                    <a:pt x="191113" y="6951"/>
                  </a:lnTo>
                  <a:lnTo>
                    <a:pt x="152740" y="0"/>
                  </a:lnTo>
                  <a:lnTo>
                    <a:pt x="127221" y="4613"/>
                  </a:lnTo>
                  <a:lnTo>
                    <a:pt x="82244" y="26638"/>
                  </a:lnTo>
                  <a:lnTo>
                    <a:pt x="55751" y="46647"/>
                  </a:lnTo>
                  <a:lnTo>
                    <a:pt x="27008" y="90010"/>
                  </a:lnTo>
                  <a:lnTo>
                    <a:pt x="5006" y="149821"/>
                  </a:lnTo>
                  <a:lnTo>
                    <a:pt x="0" y="203327"/>
                  </a:lnTo>
                  <a:lnTo>
                    <a:pt x="12165" y="265306"/>
                  </a:lnTo>
                  <a:lnTo>
                    <a:pt x="17742" y="275331"/>
                  </a:lnTo>
                  <a:lnTo>
                    <a:pt x="33297" y="289589"/>
                  </a:lnTo>
                  <a:lnTo>
                    <a:pt x="61785" y="304193"/>
                  </a:lnTo>
                  <a:lnTo>
                    <a:pt x="103632" y="310340"/>
                  </a:lnTo>
                  <a:lnTo>
                    <a:pt x="129962" y="305538"/>
                  </a:lnTo>
                  <a:lnTo>
                    <a:pt x="175461" y="283392"/>
                  </a:lnTo>
                  <a:lnTo>
                    <a:pt x="224739" y="242609"/>
                  </a:lnTo>
                  <a:lnTo>
                    <a:pt x="252198" y="197825"/>
                  </a:lnTo>
                  <a:lnTo>
                    <a:pt x="264945" y="157681"/>
                  </a:lnTo>
                  <a:lnTo>
                    <a:pt x="270412" y="124339"/>
                  </a:lnTo>
                  <a:lnTo>
                    <a:pt x="272965" y="124031"/>
                  </a:lnTo>
                  <a:lnTo>
                    <a:pt x="275837" y="127335"/>
                  </a:lnTo>
                  <a:lnTo>
                    <a:pt x="286665" y="186391"/>
                  </a:lnTo>
                  <a:lnTo>
                    <a:pt x="299439" y="238236"/>
                  </a:lnTo>
                  <a:lnTo>
                    <a:pt x="309748" y="286637"/>
                  </a:lnTo>
                  <a:lnTo>
                    <a:pt x="319042" y="336853"/>
                  </a:lnTo>
                  <a:lnTo>
                    <a:pt x="325894" y="396336"/>
                  </a:lnTo>
                  <a:lnTo>
                    <a:pt x="332577" y="453145"/>
                  </a:lnTo>
                  <a:lnTo>
                    <a:pt x="342339" y="515143"/>
                  </a:lnTo>
                  <a:lnTo>
                    <a:pt x="344275" y="569550"/>
                  </a:lnTo>
                  <a:lnTo>
                    <a:pt x="353022" y="624795"/>
                  </a:lnTo>
                  <a:lnTo>
                    <a:pt x="355280" y="649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95834" y="1874072"/>
              <a:ext cx="84229" cy="600126"/>
            </a:xfrm>
            <a:custGeom>
              <a:avLst/>
              <a:gdLst/>
              <a:ahLst/>
              <a:cxnLst/>
              <a:rect l="0" t="0" r="0" b="0"/>
              <a:pathLst>
                <a:path w="84229" h="600126">
                  <a:moveTo>
                    <a:pt x="0" y="0"/>
                  </a:moveTo>
                  <a:lnTo>
                    <a:pt x="7236" y="27556"/>
                  </a:lnTo>
                  <a:lnTo>
                    <a:pt x="12997" y="83779"/>
                  </a:lnTo>
                  <a:lnTo>
                    <a:pt x="25054" y="145880"/>
                  </a:lnTo>
                  <a:lnTo>
                    <a:pt x="31465" y="206067"/>
                  </a:lnTo>
                  <a:lnTo>
                    <a:pt x="39663" y="263016"/>
                  </a:lnTo>
                  <a:lnTo>
                    <a:pt x="49027" y="326141"/>
                  </a:lnTo>
                  <a:lnTo>
                    <a:pt x="55048" y="382791"/>
                  </a:lnTo>
                  <a:lnTo>
                    <a:pt x="60764" y="432784"/>
                  </a:lnTo>
                  <a:lnTo>
                    <a:pt x="65577" y="481522"/>
                  </a:lnTo>
                  <a:lnTo>
                    <a:pt x="72095" y="539912"/>
                  </a:lnTo>
                  <a:lnTo>
                    <a:pt x="84228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5347" y="19161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32704" y="1867798"/>
              <a:ext cx="282113" cy="484206"/>
            </a:xfrm>
            <a:custGeom>
              <a:avLst/>
              <a:gdLst/>
              <a:ahLst/>
              <a:cxnLst/>
              <a:rect l="0" t="0" r="0" b="0"/>
              <a:pathLst>
                <a:path w="282113" h="484206">
                  <a:moveTo>
                    <a:pt x="42114" y="111559"/>
                  </a:moveTo>
                  <a:lnTo>
                    <a:pt x="36525" y="173652"/>
                  </a:lnTo>
                  <a:lnTo>
                    <a:pt x="32562" y="225037"/>
                  </a:lnTo>
                  <a:lnTo>
                    <a:pt x="34898" y="283366"/>
                  </a:lnTo>
                  <a:lnTo>
                    <a:pt x="39977" y="336770"/>
                  </a:lnTo>
                  <a:lnTo>
                    <a:pt x="44600" y="387688"/>
                  </a:lnTo>
                  <a:lnTo>
                    <a:pt x="56499" y="425002"/>
                  </a:lnTo>
                  <a:lnTo>
                    <a:pt x="81480" y="469051"/>
                  </a:lnTo>
                  <a:lnTo>
                    <a:pt x="90585" y="476229"/>
                  </a:lnTo>
                  <a:lnTo>
                    <a:pt x="113180" y="484205"/>
                  </a:lnTo>
                  <a:lnTo>
                    <a:pt x="146619" y="483105"/>
                  </a:lnTo>
                  <a:lnTo>
                    <a:pt x="164990" y="475172"/>
                  </a:lnTo>
                  <a:lnTo>
                    <a:pt x="226933" y="429180"/>
                  </a:lnTo>
                  <a:lnTo>
                    <a:pt x="242409" y="412991"/>
                  </a:lnTo>
                  <a:lnTo>
                    <a:pt x="257699" y="382976"/>
                  </a:lnTo>
                  <a:lnTo>
                    <a:pt x="276987" y="323441"/>
                  </a:lnTo>
                  <a:lnTo>
                    <a:pt x="282112" y="285343"/>
                  </a:lnTo>
                  <a:lnTo>
                    <a:pt x="276608" y="229378"/>
                  </a:lnTo>
                  <a:lnTo>
                    <a:pt x="271188" y="169450"/>
                  </a:lnTo>
                  <a:lnTo>
                    <a:pt x="259337" y="134171"/>
                  </a:lnTo>
                  <a:lnTo>
                    <a:pt x="226438" y="74113"/>
                  </a:lnTo>
                  <a:lnTo>
                    <a:pt x="168001" y="24539"/>
                  </a:lnTo>
                  <a:lnTo>
                    <a:pt x="147197" y="10103"/>
                  </a:lnTo>
                  <a:lnTo>
                    <a:pt x="104575" y="0"/>
                  </a:lnTo>
                  <a:lnTo>
                    <a:pt x="47347" y="4991"/>
                  </a:lnTo>
                  <a:lnTo>
                    <a:pt x="15589" y="13953"/>
                  </a:lnTo>
                  <a:lnTo>
                    <a:pt x="0" y="27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9010" y="2158342"/>
              <a:ext cx="271115" cy="595232"/>
            </a:xfrm>
            <a:custGeom>
              <a:avLst/>
              <a:gdLst/>
              <a:ahLst/>
              <a:cxnLst/>
              <a:rect l="0" t="0" r="0" b="0"/>
              <a:pathLst>
                <a:path w="271115" h="595232">
                  <a:moveTo>
                    <a:pt x="62264" y="0"/>
                  </a:moveTo>
                  <a:lnTo>
                    <a:pt x="44306" y="63427"/>
                  </a:lnTo>
                  <a:lnTo>
                    <a:pt x="33717" y="108455"/>
                  </a:lnTo>
                  <a:lnTo>
                    <a:pt x="22673" y="168656"/>
                  </a:lnTo>
                  <a:lnTo>
                    <a:pt x="9427" y="231190"/>
                  </a:lnTo>
                  <a:lnTo>
                    <a:pt x="2155" y="294668"/>
                  </a:lnTo>
                  <a:lnTo>
                    <a:pt x="0" y="351691"/>
                  </a:lnTo>
                  <a:lnTo>
                    <a:pt x="2482" y="404462"/>
                  </a:lnTo>
                  <a:lnTo>
                    <a:pt x="10626" y="461432"/>
                  </a:lnTo>
                  <a:lnTo>
                    <a:pt x="23567" y="509117"/>
                  </a:lnTo>
                  <a:lnTo>
                    <a:pt x="55695" y="566476"/>
                  </a:lnTo>
                  <a:lnTo>
                    <a:pt x="69483" y="583610"/>
                  </a:lnTo>
                  <a:lnTo>
                    <a:pt x="92769" y="592784"/>
                  </a:lnTo>
                  <a:lnTo>
                    <a:pt x="107167" y="595231"/>
                  </a:lnTo>
                  <a:lnTo>
                    <a:pt x="129405" y="591710"/>
                  </a:lnTo>
                  <a:lnTo>
                    <a:pt x="168333" y="570386"/>
                  </a:lnTo>
                  <a:lnTo>
                    <a:pt x="221724" y="509545"/>
                  </a:lnTo>
                  <a:lnTo>
                    <a:pt x="246967" y="456843"/>
                  </a:lnTo>
                  <a:lnTo>
                    <a:pt x="264130" y="421190"/>
                  </a:lnTo>
                  <a:lnTo>
                    <a:pt x="271114" y="367814"/>
                  </a:lnTo>
                  <a:lnTo>
                    <a:pt x="269205" y="329300"/>
                  </a:lnTo>
                  <a:lnTo>
                    <a:pt x="263032" y="307792"/>
                  </a:lnTo>
                  <a:lnTo>
                    <a:pt x="252490" y="290434"/>
                  </a:lnTo>
                  <a:lnTo>
                    <a:pt x="244064" y="284870"/>
                  </a:lnTo>
                  <a:lnTo>
                    <a:pt x="222223" y="278687"/>
                  </a:lnTo>
                  <a:lnTo>
                    <a:pt x="200037" y="282178"/>
                  </a:lnTo>
                  <a:lnTo>
                    <a:pt x="178479" y="292698"/>
                  </a:lnTo>
                  <a:lnTo>
                    <a:pt x="123348" y="340944"/>
                  </a:lnTo>
                  <a:lnTo>
                    <a:pt x="97250" y="379822"/>
                  </a:lnTo>
                  <a:lnTo>
                    <a:pt x="76750" y="439008"/>
                  </a:lnTo>
                  <a:lnTo>
                    <a:pt x="65472" y="480561"/>
                  </a:lnTo>
                  <a:lnTo>
                    <a:pt x="62264" y="505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846316" y="1094963"/>
            <a:ext cx="196835" cy="558012"/>
          </a:xfrm>
          <a:custGeom>
            <a:avLst/>
            <a:gdLst/>
            <a:ahLst/>
            <a:cxnLst/>
            <a:rect l="0" t="0" r="0" b="0"/>
            <a:pathLst>
              <a:path w="196835" h="558012">
                <a:moveTo>
                  <a:pt x="144191" y="0"/>
                </a:moveTo>
                <a:lnTo>
                  <a:pt x="121835" y="0"/>
                </a:lnTo>
                <a:lnTo>
                  <a:pt x="91164" y="11179"/>
                </a:lnTo>
                <a:lnTo>
                  <a:pt x="65439" y="29309"/>
                </a:lnTo>
                <a:lnTo>
                  <a:pt x="36955" y="64801"/>
                </a:lnTo>
                <a:lnTo>
                  <a:pt x="11275" y="127655"/>
                </a:lnTo>
                <a:lnTo>
                  <a:pt x="0" y="179937"/>
                </a:lnTo>
                <a:lnTo>
                  <a:pt x="862" y="218261"/>
                </a:lnTo>
                <a:lnTo>
                  <a:pt x="6790" y="239725"/>
                </a:lnTo>
                <a:lnTo>
                  <a:pt x="17223" y="257063"/>
                </a:lnTo>
                <a:lnTo>
                  <a:pt x="32779" y="269448"/>
                </a:lnTo>
                <a:lnTo>
                  <a:pt x="41841" y="274389"/>
                </a:lnTo>
                <a:lnTo>
                  <a:pt x="61268" y="276759"/>
                </a:lnTo>
                <a:lnTo>
                  <a:pt x="80430" y="272743"/>
                </a:lnTo>
                <a:lnTo>
                  <a:pt x="111796" y="251100"/>
                </a:lnTo>
                <a:lnTo>
                  <a:pt x="146424" y="216211"/>
                </a:lnTo>
                <a:lnTo>
                  <a:pt x="168128" y="167813"/>
                </a:lnTo>
                <a:lnTo>
                  <a:pt x="174266" y="117810"/>
                </a:lnTo>
                <a:lnTo>
                  <a:pt x="175329" y="87289"/>
                </a:lnTo>
                <a:lnTo>
                  <a:pt x="182973" y="138926"/>
                </a:lnTo>
                <a:lnTo>
                  <a:pt x="188767" y="193732"/>
                </a:lnTo>
                <a:lnTo>
                  <a:pt x="195240" y="254947"/>
                </a:lnTo>
                <a:lnTo>
                  <a:pt x="196519" y="313269"/>
                </a:lnTo>
                <a:lnTo>
                  <a:pt x="193652" y="373663"/>
                </a:lnTo>
                <a:lnTo>
                  <a:pt x="187757" y="431259"/>
                </a:lnTo>
                <a:lnTo>
                  <a:pt x="187762" y="489386"/>
                </a:lnTo>
                <a:lnTo>
                  <a:pt x="194695" y="532757"/>
                </a:lnTo>
                <a:lnTo>
                  <a:pt x="196834" y="5580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569160" y="2705823"/>
            <a:ext cx="3169079" cy="1052851"/>
            <a:chOff x="3569160" y="2705823"/>
            <a:chExt cx="3169079" cy="1052851"/>
          </a:xfrm>
        </p:grpSpPr>
        <p:sp>
          <p:nvSpPr>
            <p:cNvPr id="23" name="Freeform 22"/>
            <p:cNvSpPr/>
            <p:nvPr/>
          </p:nvSpPr>
          <p:spPr>
            <a:xfrm>
              <a:off x="4254940" y="2969036"/>
              <a:ext cx="364073" cy="655594"/>
            </a:xfrm>
            <a:custGeom>
              <a:avLst/>
              <a:gdLst/>
              <a:ahLst/>
              <a:cxnLst/>
              <a:rect l="0" t="0" r="0" b="0"/>
              <a:pathLst>
                <a:path w="364073" h="655594">
                  <a:moveTo>
                    <a:pt x="261785" y="0"/>
                  </a:moveTo>
                  <a:lnTo>
                    <a:pt x="199505" y="17958"/>
                  </a:lnTo>
                  <a:lnTo>
                    <a:pt x="148574" y="34786"/>
                  </a:lnTo>
                  <a:lnTo>
                    <a:pt x="93672" y="58696"/>
                  </a:lnTo>
                  <a:lnTo>
                    <a:pt x="30188" y="80634"/>
                  </a:lnTo>
                  <a:lnTo>
                    <a:pt x="9114" y="87700"/>
                  </a:lnTo>
                  <a:lnTo>
                    <a:pt x="3261" y="94731"/>
                  </a:lnTo>
                  <a:lnTo>
                    <a:pt x="528" y="104098"/>
                  </a:lnTo>
                  <a:lnTo>
                    <a:pt x="0" y="167346"/>
                  </a:lnTo>
                  <a:lnTo>
                    <a:pt x="6957" y="229675"/>
                  </a:lnTo>
                  <a:lnTo>
                    <a:pt x="8678" y="287393"/>
                  </a:lnTo>
                  <a:lnTo>
                    <a:pt x="12328" y="295711"/>
                  </a:lnTo>
                  <a:lnTo>
                    <a:pt x="18272" y="300086"/>
                  </a:lnTo>
                  <a:lnTo>
                    <a:pt x="25743" y="301832"/>
                  </a:lnTo>
                  <a:lnTo>
                    <a:pt x="43403" y="297535"/>
                  </a:lnTo>
                  <a:lnTo>
                    <a:pt x="104096" y="273981"/>
                  </a:lnTo>
                  <a:lnTo>
                    <a:pt x="141753" y="266403"/>
                  </a:lnTo>
                  <a:lnTo>
                    <a:pt x="183716" y="267277"/>
                  </a:lnTo>
                  <a:lnTo>
                    <a:pt x="234926" y="283642"/>
                  </a:lnTo>
                  <a:lnTo>
                    <a:pt x="294324" y="323127"/>
                  </a:lnTo>
                  <a:lnTo>
                    <a:pt x="319650" y="349595"/>
                  </a:lnTo>
                  <a:lnTo>
                    <a:pt x="353186" y="408700"/>
                  </a:lnTo>
                  <a:lnTo>
                    <a:pt x="360899" y="433159"/>
                  </a:lnTo>
                  <a:lnTo>
                    <a:pt x="364072" y="477473"/>
                  </a:lnTo>
                  <a:lnTo>
                    <a:pt x="355256" y="528194"/>
                  </a:lnTo>
                  <a:lnTo>
                    <a:pt x="342513" y="565943"/>
                  </a:lnTo>
                  <a:lnTo>
                    <a:pt x="329249" y="587273"/>
                  </a:lnTo>
                  <a:lnTo>
                    <a:pt x="282021" y="627432"/>
                  </a:lnTo>
                  <a:lnTo>
                    <a:pt x="219599" y="655593"/>
                  </a:lnTo>
                  <a:lnTo>
                    <a:pt x="182475" y="655424"/>
                  </a:lnTo>
                  <a:lnTo>
                    <a:pt x="129179" y="644886"/>
                  </a:lnTo>
                  <a:lnTo>
                    <a:pt x="86762" y="631539"/>
                  </a:lnTo>
                  <a:lnTo>
                    <a:pt x="61744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53725" y="2705823"/>
              <a:ext cx="257882" cy="310593"/>
            </a:xfrm>
            <a:custGeom>
              <a:avLst/>
              <a:gdLst/>
              <a:ahLst/>
              <a:cxnLst/>
              <a:rect l="0" t="0" r="0" b="0"/>
              <a:pathLst>
                <a:path w="257882" h="310593">
                  <a:moveTo>
                    <a:pt x="15725" y="0"/>
                  </a:moveTo>
                  <a:lnTo>
                    <a:pt x="7392" y="54145"/>
                  </a:lnTo>
                  <a:lnTo>
                    <a:pt x="5631" y="109092"/>
                  </a:lnTo>
                  <a:lnTo>
                    <a:pt x="4113" y="165006"/>
                  </a:lnTo>
                  <a:lnTo>
                    <a:pt x="0" y="217991"/>
                  </a:lnTo>
                  <a:lnTo>
                    <a:pt x="14088" y="279398"/>
                  </a:lnTo>
                  <a:lnTo>
                    <a:pt x="25136" y="298092"/>
                  </a:lnTo>
                  <a:lnTo>
                    <a:pt x="33698" y="304013"/>
                  </a:lnTo>
                  <a:lnTo>
                    <a:pt x="55688" y="310592"/>
                  </a:lnTo>
                  <a:lnTo>
                    <a:pt x="88788" y="308707"/>
                  </a:lnTo>
                  <a:lnTo>
                    <a:pt x="139818" y="298759"/>
                  </a:lnTo>
                  <a:lnTo>
                    <a:pt x="194959" y="298700"/>
                  </a:lnTo>
                  <a:lnTo>
                    <a:pt x="25788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85914" y="2705823"/>
              <a:ext cx="62522" cy="547483"/>
            </a:xfrm>
            <a:custGeom>
              <a:avLst/>
              <a:gdLst/>
              <a:ahLst/>
              <a:cxnLst/>
              <a:rect l="0" t="0" r="0" b="0"/>
              <a:pathLst>
                <a:path w="62522" h="547483">
                  <a:moveTo>
                    <a:pt x="9878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5068" y="140292"/>
                  </a:lnTo>
                  <a:lnTo>
                    <a:pt x="16164" y="197685"/>
                  </a:lnTo>
                  <a:lnTo>
                    <a:pt x="20320" y="247047"/>
                  </a:lnTo>
                  <a:lnTo>
                    <a:pt x="27270" y="297547"/>
                  </a:lnTo>
                  <a:lnTo>
                    <a:pt x="33331" y="357126"/>
                  </a:lnTo>
                  <a:lnTo>
                    <a:pt x="39857" y="413955"/>
                  </a:lnTo>
                  <a:lnTo>
                    <a:pt x="52705" y="475956"/>
                  </a:lnTo>
                  <a:lnTo>
                    <a:pt x="59613" y="513421"/>
                  </a:lnTo>
                  <a:lnTo>
                    <a:pt x="6252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95544" y="294797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0" y="42114"/>
                  </a:moveTo>
                  <a:lnTo>
                    <a:pt x="11178" y="30936"/>
                  </a:lnTo>
                  <a:lnTo>
                    <a:pt x="29145" y="25447"/>
                  </a:lnTo>
                  <a:lnTo>
                    <a:pt x="85076" y="14400"/>
                  </a:lnTo>
                  <a:lnTo>
                    <a:pt x="119444" y="10506"/>
                  </a:lnTo>
                  <a:lnTo>
                    <a:pt x="125253" y="817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9160" y="3548120"/>
              <a:ext cx="3169079" cy="210554"/>
            </a:xfrm>
            <a:custGeom>
              <a:avLst/>
              <a:gdLst/>
              <a:ahLst/>
              <a:cxnLst/>
              <a:rect l="0" t="0" r="0" b="0"/>
              <a:pathLst>
                <a:path w="3169079" h="210554">
                  <a:moveTo>
                    <a:pt x="0" y="210553"/>
                  </a:moveTo>
                  <a:lnTo>
                    <a:pt x="58617" y="204964"/>
                  </a:lnTo>
                  <a:lnTo>
                    <a:pt x="118334" y="189222"/>
                  </a:lnTo>
                  <a:lnTo>
                    <a:pt x="180270" y="171913"/>
                  </a:lnTo>
                  <a:lnTo>
                    <a:pt x="240676" y="157903"/>
                  </a:lnTo>
                  <a:lnTo>
                    <a:pt x="303605" y="143871"/>
                  </a:lnTo>
                  <a:lnTo>
                    <a:pt x="360578" y="138933"/>
                  </a:lnTo>
                  <a:lnTo>
                    <a:pt x="421913" y="137470"/>
                  </a:lnTo>
                  <a:lnTo>
                    <a:pt x="483814" y="128570"/>
                  </a:lnTo>
                  <a:lnTo>
                    <a:pt x="541096" y="120101"/>
                  </a:lnTo>
                  <a:lnTo>
                    <a:pt x="585978" y="117710"/>
                  </a:lnTo>
                  <a:lnTo>
                    <a:pt x="634927" y="110774"/>
                  </a:lnTo>
                  <a:lnTo>
                    <a:pt x="694015" y="106899"/>
                  </a:lnTo>
                  <a:lnTo>
                    <a:pt x="739730" y="102874"/>
                  </a:lnTo>
                  <a:lnTo>
                    <a:pt x="787343" y="98355"/>
                  </a:lnTo>
                  <a:lnTo>
                    <a:pt x="835801" y="96347"/>
                  </a:lnTo>
                  <a:lnTo>
                    <a:pt x="886764" y="89626"/>
                  </a:lnTo>
                  <a:lnTo>
                    <a:pt x="943830" y="85281"/>
                  </a:lnTo>
                  <a:lnTo>
                    <a:pt x="997043" y="81303"/>
                  </a:lnTo>
                  <a:lnTo>
                    <a:pt x="1047286" y="75188"/>
                  </a:lnTo>
                  <a:lnTo>
                    <a:pt x="1105780" y="73980"/>
                  </a:lnTo>
                  <a:lnTo>
                    <a:pt x="1165889" y="73771"/>
                  </a:lnTo>
                  <a:lnTo>
                    <a:pt x="1226780" y="70581"/>
                  </a:lnTo>
                  <a:lnTo>
                    <a:pt x="1278539" y="64621"/>
                  </a:lnTo>
                  <a:lnTo>
                    <a:pt x="1336660" y="63589"/>
                  </a:lnTo>
                  <a:lnTo>
                    <a:pt x="1388976" y="63283"/>
                  </a:lnTo>
                  <a:lnTo>
                    <a:pt x="1448575" y="55944"/>
                  </a:lnTo>
                  <a:lnTo>
                    <a:pt x="1494796" y="52439"/>
                  </a:lnTo>
                  <a:lnTo>
                    <a:pt x="1555284" y="45681"/>
                  </a:lnTo>
                  <a:lnTo>
                    <a:pt x="1604402" y="43159"/>
                  </a:lnTo>
                  <a:lnTo>
                    <a:pt x="1662921" y="42307"/>
                  </a:lnTo>
                  <a:lnTo>
                    <a:pt x="1719540" y="36549"/>
                  </a:lnTo>
                  <a:lnTo>
                    <a:pt x="1775784" y="32552"/>
                  </a:lnTo>
                  <a:lnTo>
                    <a:pt x="1835074" y="28643"/>
                  </a:lnTo>
                  <a:lnTo>
                    <a:pt x="1897175" y="22542"/>
                  </a:lnTo>
                  <a:lnTo>
                    <a:pt x="1945909" y="21485"/>
                  </a:lnTo>
                  <a:lnTo>
                    <a:pt x="2007542" y="19959"/>
                  </a:lnTo>
                  <a:lnTo>
                    <a:pt x="2056469" y="13831"/>
                  </a:lnTo>
                  <a:lnTo>
                    <a:pt x="2118635" y="11168"/>
                  </a:lnTo>
                  <a:lnTo>
                    <a:pt x="2169584" y="10706"/>
                  </a:lnTo>
                  <a:lnTo>
                    <a:pt x="2218605" y="7450"/>
                  </a:lnTo>
                  <a:lnTo>
                    <a:pt x="2265885" y="2195"/>
                  </a:lnTo>
                  <a:lnTo>
                    <a:pt x="2316939" y="638"/>
                  </a:lnTo>
                  <a:lnTo>
                    <a:pt x="2365991" y="177"/>
                  </a:lnTo>
                  <a:lnTo>
                    <a:pt x="2413280" y="40"/>
                  </a:lnTo>
                  <a:lnTo>
                    <a:pt x="2464336" y="0"/>
                  </a:lnTo>
                  <a:lnTo>
                    <a:pt x="2516509" y="3108"/>
                  </a:lnTo>
                  <a:lnTo>
                    <a:pt x="2565893" y="8318"/>
                  </a:lnTo>
                  <a:lnTo>
                    <a:pt x="2613280" y="9862"/>
                  </a:lnTo>
                  <a:lnTo>
                    <a:pt x="2676106" y="10384"/>
                  </a:lnTo>
                  <a:lnTo>
                    <a:pt x="2724965" y="10474"/>
                  </a:lnTo>
                  <a:lnTo>
                    <a:pt x="2786641" y="10505"/>
                  </a:lnTo>
                  <a:lnTo>
                    <a:pt x="2839084" y="11679"/>
                  </a:lnTo>
                  <a:lnTo>
                    <a:pt x="2882424" y="16100"/>
                  </a:lnTo>
                  <a:lnTo>
                    <a:pt x="2925863" y="18845"/>
                  </a:lnTo>
                  <a:lnTo>
                    <a:pt x="2968565" y="20065"/>
                  </a:lnTo>
                  <a:lnTo>
                    <a:pt x="3029728" y="21921"/>
                  </a:lnTo>
                  <a:lnTo>
                    <a:pt x="3078526" y="28190"/>
                  </a:lnTo>
                  <a:lnTo>
                    <a:pt x="3133817" y="30901"/>
                  </a:lnTo>
                  <a:lnTo>
                    <a:pt x="3169078" y="31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969450" y="2590010"/>
            <a:ext cx="589597" cy="1528090"/>
            <a:chOff x="4969450" y="2590010"/>
            <a:chExt cx="589597" cy="1528090"/>
          </a:xfrm>
        </p:grpSpPr>
        <p:sp>
          <p:nvSpPr>
            <p:cNvPr id="29" name="Freeform 28"/>
            <p:cNvSpPr/>
            <p:nvPr/>
          </p:nvSpPr>
          <p:spPr>
            <a:xfrm>
              <a:off x="4969450" y="3633795"/>
              <a:ext cx="323634" cy="484305"/>
            </a:xfrm>
            <a:custGeom>
              <a:avLst/>
              <a:gdLst/>
              <a:ahLst/>
              <a:cxnLst/>
              <a:rect l="0" t="0" r="0" b="0"/>
              <a:pathLst>
                <a:path w="323634" h="484305">
                  <a:moveTo>
                    <a:pt x="242156" y="9065"/>
                  </a:moveTo>
                  <a:lnTo>
                    <a:pt x="183539" y="0"/>
                  </a:lnTo>
                  <a:lnTo>
                    <a:pt x="123823" y="10182"/>
                  </a:lnTo>
                  <a:lnTo>
                    <a:pt x="69693" y="23323"/>
                  </a:lnTo>
                  <a:lnTo>
                    <a:pt x="33518" y="33697"/>
                  </a:lnTo>
                  <a:lnTo>
                    <a:pt x="25855" y="40694"/>
                  </a:lnTo>
                  <a:lnTo>
                    <a:pt x="17340" y="60947"/>
                  </a:lnTo>
                  <a:lnTo>
                    <a:pt x="11874" y="112076"/>
                  </a:lnTo>
                  <a:lnTo>
                    <a:pt x="7675" y="164117"/>
                  </a:lnTo>
                  <a:lnTo>
                    <a:pt x="5117" y="175604"/>
                  </a:lnTo>
                  <a:lnTo>
                    <a:pt x="6921" y="184432"/>
                  </a:lnTo>
                  <a:lnTo>
                    <a:pt x="11633" y="191487"/>
                  </a:lnTo>
                  <a:lnTo>
                    <a:pt x="18284" y="197360"/>
                  </a:lnTo>
                  <a:lnTo>
                    <a:pt x="26228" y="198936"/>
                  </a:lnTo>
                  <a:lnTo>
                    <a:pt x="79970" y="189945"/>
                  </a:lnTo>
                  <a:lnTo>
                    <a:pt x="139430" y="183085"/>
                  </a:lnTo>
                  <a:lnTo>
                    <a:pt x="164914" y="188182"/>
                  </a:lnTo>
                  <a:lnTo>
                    <a:pt x="220633" y="211478"/>
                  </a:lnTo>
                  <a:lnTo>
                    <a:pt x="270561" y="241466"/>
                  </a:lnTo>
                  <a:lnTo>
                    <a:pt x="286366" y="257413"/>
                  </a:lnTo>
                  <a:lnTo>
                    <a:pt x="317099" y="313589"/>
                  </a:lnTo>
                  <a:lnTo>
                    <a:pt x="323633" y="351328"/>
                  </a:lnTo>
                  <a:lnTo>
                    <a:pt x="319980" y="386557"/>
                  </a:lnTo>
                  <a:lnTo>
                    <a:pt x="305899" y="419222"/>
                  </a:lnTo>
                  <a:lnTo>
                    <a:pt x="286909" y="445538"/>
                  </a:lnTo>
                  <a:lnTo>
                    <a:pt x="255286" y="468153"/>
                  </a:lnTo>
                  <a:lnTo>
                    <a:pt x="216280" y="484083"/>
                  </a:lnTo>
                  <a:lnTo>
                    <a:pt x="161179" y="484304"/>
                  </a:lnTo>
                  <a:lnTo>
                    <a:pt x="120417" y="480939"/>
                  </a:lnTo>
                  <a:lnTo>
                    <a:pt x="63778" y="459185"/>
                  </a:lnTo>
                  <a:lnTo>
                    <a:pt x="22061" y="435638"/>
                  </a:lnTo>
                  <a:lnTo>
                    <a:pt x="0" y="43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74285" y="2590010"/>
              <a:ext cx="90006" cy="831752"/>
            </a:xfrm>
            <a:custGeom>
              <a:avLst/>
              <a:gdLst/>
              <a:ahLst/>
              <a:cxnLst/>
              <a:rect l="0" t="0" r="0" b="0"/>
              <a:pathLst>
                <a:path w="90006" h="831752">
                  <a:moveTo>
                    <a:pt x="16305" y="0"/>
                  </a:moveTo>
                  <a:lnTo>
                    <a:pt x="9070" y="27556"/>
                  </a:lnTo>
                  <a:lnTo>
                    <a:pt x="3308" y="80659"/>
                  </a:lnTo>
                  <a:lnTo>
                    <a:pt x="0" y="103699"/>
                  </a:lnTo>
                  <a:lnTo>
                    <a:pt x="4289" y="153325"/>
                  </a:lnTo>
                  <a:lnTo>
                    <a:pt x="5483" y="213170"/>
                  </a:lnTo>
                  <a:lnTo>
                    <a:pt x="21360" y="271222"/>
                  </a:lnTo>
                  <a:lnTo>
                    <a:pt x="33855" y="334681"/>
                  </a:lnTo>
                  <a:lnTo>
                    <a:pt x="42259" y="392623"/>
                  </a:lnTo>
                  <a:lnTo>
                    <a:pt x="47948" y="447959"/>
                  </a:lnTo>
                  <a:lnTo>
                    <a:pt x="56004" y="500137"/>
                  </a:lnTo>
                  <a:lnTo>
                    <a:pt x="63531" y="554898"/>
                  </a:lnTo>
                  <a:lnTo>
                    <a:pt x="69048" y="606745"/>
                  </a:lnTo>
                  <a:lnTo>
                    <a:pt x="77872" y="668370"/>
                  </a:lnTo>
                  <a:lnTo>
                    <a:pt x="87599" y="728868"/>
                  </a:lnTo>
                  <a:lnTo>
                    <a:pt x="89529" y="783093"/>
                  </a:lnTo>
                  <a:lnTo>
                    <a:pt x="90005" y="831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69533" y="3242777"/>
              <a:ext cx="189514" cy="169216"/>
            </a:xfrm>
            <a:custGeom>
              <a:avLst/>
              <a:gdLst/>
              <a:ahLst/>
              <a:cxnLst/>
              <a:rect l="0" t="0" r="0" b="0"/>
              <a:pathLst>
                <a:path w="189514" h="169216">
                  <a:moveTo>
                    <a:pt x="0" y="105285"/>
                  </a:moveTo>
                  <a:lnTo>
                    <a:pt x="9576" y="129331"/>
                  </a:lnTo>
                  <a:lnTo>
                    <a:pt x="39404" y="164878"/>
                  </a:lnTo>
                  <a:lnTo>
                    <a:pt x="48496" y="168410"/>
                  </a:lnTo>
                  <a:lnTo>
                    <a:pt x="71077" y="169215"/>
                  </a:lnTo>
                  <a:lnTo>
                    <a:pt x="81310" y="165453"/>
                  </a:lnTo>
                  <a:lnTo>
                    <a:pt x="98919" y="151913"/>
                  </a:lnTo>
                  <a:lnTo>
                    <a:pt x="134574" y="94228"/>
                  </a:lnTo>
                  <a:lnTo>
                    <a:pt x="166517" y="37128"/>
                  </a:lnTo>
                  <a:lnTo>
                    <a:pt x="185676" y="129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22176" y="3653388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1612" y="144120"/>
                  </a:lnTo>
                  <a:lnTo>
                    <a:pt x="18845" y="200087"/>
                  </a:lnTo>
                  <a:lnTo>
                    <a:pt x="20620" y="261792"/>
                  </a:lnTo>
                  <a:lnTo>
                    <a:pt x="28206" y="314665"/>
                  </a:lnTo>
                  <a:lnTo>
                    <a:pt x="36730" y="377252"/>
                  </a:lnTo>
                  <a:lnTo>
                    <a:pt x="41405" y="433529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145345" y="1031792"/>
            <a:ext cx="238437" cy="518503"/>
          </a:xfrm>
          <a:custGeom>
            <a:avLst/>
            <a:gdLst/>
            <a:ahLst/>
            <a:cxnLst/>
            <a:rect l="0" t="0" r="0" b="0"/>
            <a:pathLst>
              <a:path w="238437" h="518503">
                <a:moveTo>
                  <a:pt x="186323" y="64684"/>
                </a:moveTo>
                <a:lnTo>
                  <a:pt x="141039" y="68760"/>
                </a:lnTo>
                <a:lnTo>
                  <a:pt x="87460" y="95955"/>
                </a:lnTo>
                <a:lnTo>
                  <a:pt x="27279" y="145309"/>
                </a:lnTo>
                <a:lnTo>
                  <a:pt x="12671" y="161678"/>
                </a:lnTo>
                <a:lnTo>
                  <a:pt x="2279" y="180652"/>
                </a:lnTo>
                <a:lnTo>
                  <a:pt x="0" y="203902"/>
                </a:lnTo>
                <a:lnTo>
                  <a:pt x="1030" y="216653"/>
                </a:lnTo>
                <a:lnTo>
                  <a:pt x="6396" y="227494"/>
                </a:lnTo>
                <a:lnTo>
                  <a:pt x="45510" y="261703"/>
                </a:lnTo>
                <a:lnTo>
                  <a:pt x="106292" y="298109"/>
                </a:lnTo>
                <a:lnTo>
                  <a:pt x="169654" y="333377"/>
                </a:lnTo>
                <a:lnTo>
                  <a:pt x="210947" y="362643"/>
                </a:lnTo>
                <a:lnTo>
                  <a:pt x="228324" y="390940"/>
                </a:lnTo>
                <a:lnTo>
                  <a:pt x="236945" y="411227"/>
                </a:lnTo>
                <a:lnTo>
                  <a:pt x="238436" y="435062"/>
                </a:lnTo>
                <a:lnTo>
                  <a:pt x="234030" y="460083"/>
                </a:lnTo>
                <a:lnTo>
                  <a:pt x="224273" y="482902"/>
                </a:lnTo>
                <a:lnTo>
                  <a:pt x="209018" y="498503"/>
                </a:lnTo>
                <a:lnTo>
                  <a:pt x="170629" y="518050"/>
                </a:lnTo>
                <a:lnTo>
                  <a:pt x="160406" y="518502"/>
                </a:lnTo>
                <a:lnTo>
                  <a:pt x="139689" y="512765"/>
                </a:lnTo>
                <a:lnTo>
                  <a:pt x="132760" y="504450"/>
                </a:lnTo>
                <a:lnTo>
                  <a:pt x="125062" y="479614"/>
                </a:lnTo>
                <a:lnTo>
                  <a:pt x="121290" y="424415"/>
                </a:lnTo>
                <a:lnTo>
                  <a:pt x="130596" y="368451"/>
                </a:lnTo>
                <a:lnTo>
                  <a:pt x="143700" y="312337"/>
                </a:lnTo>
                <a:lnTo>
                  <a:pt x="161048" y="250488"/>
                </a:lnTo>
                <a:lnTo>
                  <a:pt x="169472" y="196098"/>
                </a:lnTo>
                <a:lnTo>
                  <a:pt x="171136" y="140294"/>
                </a:lnTo>
                <a:lnTo>
                  <a:pt x="171465" y="84211"/>
                </a:lnTo>
                <a:lnTo>
                  <a:pt x="171530" y="28073"/>
                </a:lnTo>
                <a:lnTo>
                  <a:pt x="17154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569367" y="3590217"/>
            <a:ext cx="1473991" cy="1198390"/>
            <a:chOff x="4569367" y="3590217"/>
            <a:chExt cx="1473991" cy="1198390"/>
          </a:xfrm>
        </p:grpSpPr>
        <p:sp>
          <p:nvSpPr>
            <p:cNvPr id="35" name="Freeform 34"/>
            <p:cNvSpPr/>
            <p:nvPr/>
          </p:nvSpPr>
          <p:spPr>
            <a:xfrm>
              <a:off x="5011731" y="4232455"/>
              <a:ext cx="284104" cy="253149"/>
            </a:xfrm>
            <a:custGeom>
              <a:avLst/>
              <a:gdLst/>
              <a:ahLst/>
              <a:cxnLst/>
              <a:rect l="0" t="0" r="0" b="0"/>
              <a:pathLst>
                <a:path w="284104" h="253149">
                  <a:moveTo>
                    <a:pt x="20890" y="0"/>
                  </a:moveTo>
                  <a:lnTo>
                    <a:pt x="15301" y="58617"/>
                  </a:lnTo>
                  <a:lnTo>
                    <a:pt x="2679" y="121454"/>
                  </a:lnTo>
                  <a:lnTo>
                    <a:pt x="396" y="181529"/>
                  </a:lnTo>
                  <a:lnTo>
                    <a:pt x="0" y="224322"/>
                  </a:lnTo>
                  <a:lnTo>
                    <a:pt x="3454" y="234946"/>
                  </a:lnTo>
                  <a:lnTo>
                    <a:pt x="16650" y="249870"/>
                  </a:lnTo>
                  <a:lnTo>
                    <a:pt x="25083" y="253148"/>
                  </a:lnTo>
                  <a:lnTo>
                    <a:pt x="79674" y="252977"/>
                  </a:lnTo>
                  <a:lnTo>
                    <a:pt x="133714" y="244337"/>
                  </a:lnTo>
                  <a:lnTo>
                    <a:pt x="192569" y="234485"/>
                  </a:lnTo>
                  <a:lnTo>
                    <a:pt x="236704" y="235593"/>
                  </a:lnTo>
                  <a:lnTo>
                    <a:pt x="265770" y="243331"/>
                  </a:lnTo>
                  <a:lnTo>
                    <a:pt x="284103" y="252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11606" y="4253513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5684" y="206529"/>
                  </a:lnTo>
                  <a:lnTo>
                    <a:pt x="28401" y="260290"/>
                  </a:lnTo>
                  <a:lnTo>
                    <a:pt x="42178" y="312851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6224" y="4200870"/>
              <a:ext cx="201215" cy="294574"/>
            </a:xfrm>
            <a:custGeom>
              <a:avLst/>
              <a:gdLst/>
              <a:ahLst/>
              <a:cxnLst/>
              <a:rect l="0" t="0" r="0" b="0"/>
              <a:pathLst>
                <a:path w="201215" h="294574">
                  <a:moveTo>
                    <a:pt x="152822" y="21057"/>
                  </a:moveTo>
                  <a:lnTo>
                    <a:pt x="136055" y="15468"/>
                  </a:lnTo>
                  <a:lnTo>
                    <a:pt x="103271" y="17581"/>
                  </a:lnTo>
                  <a:lnTo>
                    <a:pt x="58676" y="29946"/>
                  </a:lnTo>
                  <a:lnTo>
                    <a:pt x="5504" y="60370"/>
                  </a:lnTo>
                  <a:lnTo>
                    <a:pt x="798" y="68323"/>
                  </a:lnTo>
                  <a:lnTo>
                    <a:pt x="0" y="77134"/>
                  </a:lnTo>
                  <a:lnTo>
                    <a:pt x="1808" y="86518"/>
                  </a:lnTo>
                  <a:lnTo>
                    <a:pt x="6523" y="93943"/>
                  </a:lnTo>
                  <a:lnTo>
                    <a:pt x="21119" y="105314"/>
                  </a:lnTo>
                  <a:lnTo>
                    <a:pt x="79577" y="129546"/>
                  </a:lnTo>
                  <a:lnTo>
                    <a:pt x="127392" y="153404"/>
                  </a:lnTo>
                  <a:lnTo>
                    <a:pt x="183947" y="213117"/>
                  </a:lnTo>
                  <a:lnTo>
                    <a:pt x="191119" y="222796"/>
                  </a:lnTo>
                  <a:lnTo>
                    <a:pt x="199089" y="246030"/>
                  </a:lnTo>
                  <a:lnTo>
                    <a:pt x="201214" y="258776"/>
                  </a:lnTo>
                  <a:lnTo>
                    <a:pt x="197337" y="279179"/>
                  </a:lnTo>
                  <a:lnTo>
                    <a:pt x="193027" y="287895"/>
                  </a:lnTo>
                  <a:lnTo>
                    <a:pt x="186645" y="292535"/>
                  </a:lnTo>
                  <a:lnTo>
                    <a:pt x="178880" y="294460"/>
                  </a:lnTo>
                  <a:lnTo>
                    <a:pt x="170194" y="294573"/>
                  </a:lnTo>
                  <a:lnTo>
                    <a:pt x="154304" y="288459"/>
                  </a:lnTo>
                  <a:lnTo>
                    <a:pt x="146791" y="283553"/>
                  </a:lnTo>
                  <a:lnTo>
                    <a:pt x="141783" y="274433"/>
                  </a:lnTo>
                  <a:lnTo>
                    <a:pt x="133744" y="220889"/>
                  </a:lnTo>
                  <a:lnTo>
                    <a:pt x="137745" y="159316"/>
                  </a:lnTo>
                  <a:lnTo>
                    <a:pt x="142565" y="100403"/>
                  </a:lnTo>
                  <a:lnTo>
                    <a:pt x="151241" y="37268"/>
                  </a:lnTo>
                  <a:lnTo>
                    <a:pt x="152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69367" y="4171770"/>
              <a:ext cx="189514" cy="39630"/>
            </a:xfrm>
            <a:custGeom>
              <a:avLst/>
              <a:gdLst/>
              <a:ahLst/>
              <a:cxnLst/>
              <a:rect l="0" t="0" r="0" b="0"/>
              <a:pathLst>
                <a:path w="189514" h="39630">
                  <a:moveTo>
                    <a:pt x="0" y="39629"/>
                  </a:moveTo>
                  <a:lnTo>
                    <a:pt x="16768" y="28450"/>
                  </a:lnTo>
                  <a:lnTo>
                    <a:pt x="75446" y="16753"/>
                  </a:lnTo>
                  <a:lnTo>
                    <a:pt x="136884" y="1954"/>
                  </a:lnTo>
                  <a:lnTo>
                    <a:pt x="171840" y="0"/>
                  </a:lnTo>
                  <a:lnTo>
                    <a:pt x="177731" y="1511"/>
                  </a:lnTo>
                  <a:lnTo>
                    <a:pt x="189513" y="8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53596" y="4516725"/>
              <a:ext cx="1389762" cy="115814"/>
            </a:xfrm>
            <a:custGeom>
              <a:avLst/>
              <a:gdLst/>
              <a:ahLst/>
              <a:cxnLst/>
              <a:rect l="0" t="0" r="0" b="0"/>
              <a:pathLst>
                <a:path w="1389762" h="115814">
                  <a:moveTo>
                    <a:pt x="0" y="115813"/>
                  </a:moveTo>
                  <a:lnTo>
                    <a:pt x="53874" y="97855"/>
                  </a:lnTo>
                  <a:lnTo>
                    <a:pt x="115921" y="77173"/>
                  </a:lnTo>
                  <a:lnTo>
                    <a:pt x="161068" y="66283"/>
                  </a:lnTo>
                  <a:lnTo>
                    <a:pt x="220289" y="58197"/>
                  </a:lnTo>
                  <a:lnTo>
                    <a:pt x="281076" y="52570"/>
                  </a:lnTo>
                  <a:lnTo>
                    <a:pt x="329856" y="45732"/>
                  </a:lnTo>
                  <a:lnTo>
                    <a:pt x="385734" y="39709"/>
                  </a:lnTo>
                  <a:lnTo>
                    <a:pt x="436502" y="33191"/>
                  </a:lnTo>
                  <a:lnTo>
                    <a:pt x="499997" y="30733"/>
                  </a:lnTo>
                  <a:lnTo>
                    <a:pt x="550309" y="24444"/>
                  </a:lnTo>
                  <a:lnTo>
                    <a:pt x="612944" y="18607"/>
                  </a:lnTo>
                  <a:lnTo>
                    <a:pt x="663974" y="12922"/>
                  </a:lnTo>
                  <a:lnTo>
                    <a:pt x="716139" y="11238"/>
                  </a:lnTo>
                  <a:lnTo>
                    <a:pt x="774989" y="5079"/>
                  </a:lnTo>
                  <a:lnTo>
                    <a:pt x="836050" y="1003"/>
                  </a:lnTo>
                  <a:lnTo>
                    <a:pt x="897504" y="198"/>
                  </a:lnTo>
                  <a:lnTo>
                    <a:pt x="948330" y="58"/>
                  </a:lnTo>
                  <a:lnTo>
                    <a:pt x="1000434" y="17"/>
                  </a:lnTo>
                  <a:lnTo>
                    <a:pt x="1052916" y="5"/>
                  </a:lnTo>
                  <a:lnTo>
                    <a:pt x="1102392" y="2"/>
                  </a:lnTo>
                  <a:lnTo>
                    <a:pt x="1149807" y="0"/>
                  </a:lnTo>
                  <a:lnTo>
                    <a:pt x="1212641" y="0"/>
                  </a:lnTo>
                  <a:lnTo>
                    <a:pt x="1270113" y="7236"/>
                  </a:lnTo>
                  <a:lnTo>
                    <a:pt x="1326526" y="9878"/>
                  </a:lnTo>
                  <a:lnTo>
                    <a:pt x="1362446" y="13455"/>
                  </a:lnTo>
                  <a:lnTo>
                    <a:pt x="138976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69450" y="3600746"/>
              <a:ext cx="284271" cy="431669"/>
            </a:xfrm>
            <a:custGeom>
              <a:avLst/>
              <a:gdLst/>
              <a:ahLst/>
              <a:cxnLst/>
              <a:rect l="0" t="0" r="0" b="0"/>
              <a:pathLst>
                <a:path w="284271" h="431669">
                  <a:moveTo>
                    <a:pt x="0" y="0"/>
                  </a:moveTo>
                  <a:lnTo>
                    <a:pt x="24047" y="17981"/>
                  </a:lnTo>
                  <a:lnTo>
                    <a:pt x="65465" y="67118"/>
                  </a:lnTo>
                  <a:lnTo>
                    <a:pt x="105933" y="128768"/>
                  </a:lnTo>
                  <a:lnTo>
                    <a:pt x="140466" y="186539"/>
                  </a:lnTo>
                  <a:lnTo>
                    <a:pt x="169897" y="241764"/>
                  </a:lnTo>
                  <a:lnTo>
                    <a:pt x="200694" y="294746"/>
                  </a:lnTo>
                  <a:lnTo>
                    <a:pt x="239094" y="349631"/>
                  </a:lnTo>
                  <a:lnTo>
                    <a:pt x="266064" y="407684"/>
                  </a:lnTo>
                  <a:lnTo>
                    <a:pt x="28427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74653" y="3632331"/>
              <a:ext cx="189513" cy="99081"/>
            </a:xfrm>
            <a:custGeom>
              <a:avLst/>
              <a:gdLst/>
              <a:ahLst/>
              <a:cxnLst/>
              <a:rect l="0" t="0" r="0" b="0"/>
              <a:pathLst>
                <a:path w="189513" h="99081">
                  <a:moveTo>
                    <a:pt x="0" y="0"/>
                  </a:moveTo>
                  <a:lnTo>
                    <a:pt x="3119" y="42692"/>
                  </a:lnTo>
                  <a:lnTo>
                    <a:pt x="14654" y="84342"/>
                  </a:lnTo>
                  <a:lnTo>
                    <a:pt x="21467" y="91323"/>
                  </a:lnTo>
                  <a:lnTo>
                    <a:pt x="41516" y="99080"/>
                  </a:lnTo>
                  <a:lnTo>
                    <a:pt x="79111" y="97857"/>
                  </a:lnTo>
                  <a:lnTo>
                    <a:pt x="139316" y="86832"/>
                  </a:lnTo>
                  <a:lnTo>
                    <a:pt x="189512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90466" y="3611274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95834" y="3590217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31585" y="0"/>
                  </a:moveTo>
                  <a:lnTo>
                    <a:pt x="13627" y="538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37989" y="4521664"/>
              <a:ext cx="209944" cy="266943"/>
            </a:xfrm>
            <a:custGeom>
              <a:avLst/>
              <a:gdLst/>
              <a:ahLst/>
              <a:cxnLst/>
              <a:rect l="0" t="0" r="0" b="0"/>
              <a:pathLst>
                <a:path w="209944" h="266943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74248" y="10149"/>
                  </a:lnTo>
                  <a:lnTo>
                    <a:pt x="99859" y="25528"/>
                  </a:lnTo>
                  <a:lnTo>
                    <a:pt x="104007" y="34090"/>
                  </a:lnTo>
                  <a:lnTo>
                    <a:pt x="105497" y="56081"/>
                  </a:lnTo>
                  <a:lnTo>
                    <a:pt x="99759" y="89180"/>
                  </a:lnTo>
                  <a:lnTo>
                    <a:pt x="78934" y="130636"/>
                  </a:lnTo>
                  <a:lnTo>
                    <a:pt x="65887" y="147343"/>
                  </a:lnTo>
                  <a:lnTo>
                    <a:pt x="64982" y="153904"/>
                  </a:lnTo>
                  <a:lnTo>
                    <a:pt x="67888" y="159448"/>
                  </a:lnTo>
                  <a:lnTo>
                    <a:pt x="80475" y="168727"/>
                  </a:lnTo>
                  <a:lnTo>
                    <a:pt x="137466" y="199840"/>
                  </a:lnTo>
                  <a:lnTo>
                    <a:pt x="184002" y="233868"/>
                  </a:lnTo>
                  <a:lnTo>
                    <a:pt x="209943" y="266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516933" y="4716767"/>
            <a:ext cx="210570" cy="263213"/>
          </a:xfrm>
          <a:custGeom>
            <a:avLst/>
            <a:gdLst/>
            <a:ahLst/>
            <a:cxnLst/>
            <a:rect l="0" t="0" r="0" b="0"/>
            <a:pathLst>
              <a:path w="210570" h="263213">
                <a:moveTo>
                  <a:pt x="210569" y="0"/>
                </a:moveTo>
                <a:lnTo>
                  <a:pt x="210569" y="58616"/>
                </a:lnTo>
                <a:lnTo>
                  <a:pt x="208229" y="111620"/>
                </a:lnTo>
                <a:lnTo>
                  <a:pt x="186850" y="167903"/>
                </a:lnTo>
                <a:lnTo>
                  <a:pt x="163727" y="202055"/>
                </a:lnTo>
                <a:lnTo>
                  <a:pt x="142358" y="222995"/>
                </a:lnTo>
                <a:lnTo>
                  <a:pt x="83785" y="248724"/>
                </a:lnTo>
                <a:lnTo>
                  <a:pt x="38906" y="260003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5643274" y="2453139"/>
            <a:ext cx="396877" cy="2466851"/>
            <a:chOff x="5643274" y="2453139"/>
            <a:chExt cx="396877" cy="2466851"/>
          </a:xfrm>
        </p:grpSpPr>
        <p:sp>
          <p:nvSpPr>
            <p:cNvPr id="47" name="Freeform 46"/>
            <p:cNvSpPr/>
            <p:nvPr/>
          </p:nvSpPr>
          <p:spPr>
            <a:xfrm>
              <a:off x="5643274" y="2453139"/>
              <a:ext cx="136872" cy="1895131"/>
            </a:xfrm>
            <a:custGeom>
              <a:avLst/>
              <a:gdLst/>
              <a:ahLst/>
              <a:cxnLst/>
              <a:rect l="0" t="0" r="0" b="0"/>
              <a:pathLst>
                <a:path w="136872" h="1895131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2998" y="165891"/>
                  </a:lnTo>
                  <a:lnTo>
                    <a:pt x="25054" y="221242"/>
                  </a:lnTo>
                  <a:lnTo>
                    <a:pt x="31466" y="280095"/>
                  </a:lnTo>
                  <a:lnTo>
                    <a:pt x="42784" y="336781"/>
                  </a:lnTo>
                  <a:lnTo>
                    <a:pt x="55961" y="375868"/>
                  </a:lnTo>
                  <a:lnTo>
                    <a:pt x="65816" y="399849"/>
                  </a:lnTo>
                  <a:lnTo>
                    <a:pt x="75262" y="453373"/>
                  </a:lnTo>
                  <a:lnTo>
                    <a:pt x="82457" y="514595"/>
                  </a:lnTo>
                  <a:lnTo>
                    <a:pt x="89293" y="565684"/>
                  </a:lnTo>
                  <a:lnTo>
                    <a:pt x="93677" y="628114"/>
                  </a:lnTo>
                  <a:lnTo>
                    <a:pt x="95607" y="677178"/>
                  </a:lnTo>
                  <a:lnTo>
                    <a:pt x="103027" y="739391"/>
                  </a:lnTo>
                  <a:lnTo>
                    <a:pt x="104839" y="802069"/>
                  </a:lnTo>
                  <a:lnTo>
                    <a:pt x="105197" y="860680"/>
                  </a:lnTo>
                  <a:lnTo>
                    <a:pt x="106429" y="909084"/>
                  </a:lnTo>
                  <a:lnTo>
                    <a:pt x="113613" y="967953"/>
                  </a:lnTo>
                  <a:lnTo>
                    <a:pt x="115379" y="1024642"/>
                  </a:lnTo>
                  <a:lnTo>
                    <a:pt x="115728" y="1080900"/>
                  </a:lnTo>
                  <a:lnTo>
                    <a:pt x="115797" y="1137073"/>
                  </a:lnTo>
                  <a:lnTo>
                    <a:pt x="115810" y="1193229"/>
                  </a:lnTo>
                  <a:lnTo>
                    <a:pt x="116983" y="1249382"/>
                  </a:lnTo>
                  <a:lnTo>
                    <a:pt x="124147" y="1305534"/>
                  </a:lnTo>
                  <a:lnTo>
                    <a:pt x="125909" y="1367275"/>
                  </a:lnTo>
                  <a:lnTo>
                    <a:pt x="126214" y="1418454"/>
                  </a:lnTo>
                  <a:lnTo>
                    <a:pt x="126317" y="1479744"/>
                  </a:lnTo>
                  <a:lnTo>
                    <a:pt x="129457" y="1536911"/>
                  </a:lnTo>
                  <a:lnTo>
                    <a:pt x="135406" y="1598853"/>
                  </a:lnTo>
                  <a:lnTo>
                    <a:pt x="136437" y="1650067"/>
                  </a:lnTo>
                  <a:lnTo>
                    <a:pt x="136785" y="1712538"/>
                  </a:lnTo>
                  <a:lnTo>
                    <a:pt x="136846" y="1761610"/>
                  </a:lnTo>
                  <a:lnTo>
                    <a:pt x="136866" y="1820706"/>
                  </a:lnTo>
                  <a:lnTo>
                    <a:pt x="136870" y="1860210"/>
                  </a:lnTo>
                  <a:lnTo>
                    <a:pt x="136871" y="1895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64331" y="4116642"/>
              <a:ext cx="242157" cy="242276"/>
            </a:xfrm>
            <a:custGeom>
              <a:avLst/>
              <a:gdLst/>
              <a:ahLst/>
              <a:cxnLst/>
              <a:rect l="0" t="0" r="0" b="0"/>
              <a:pathLst>
                <a:path w="242157" h="242276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31667" y="165891"/>
                  </a:lnTo>
                  <a:lnTo>
                    <a:pt x="50314" y="219591"/>
                  </a:lnTo>
                  <a:lnTo>
                    <a:pt x="61747" y="236416"/>
                  </a:lnTo>
                  <a:lnTo>
                    <a:pt x="69240" y="240669"/>
                  </a:lnTo>
                  <a:lnTo>
                    <a:pt x="86926" y="242275"/>
                  </a:lnTo>
                  <a:lnTo>
                    <a:pt x="103365" y="235970"/>
                  </a:lnTo>
                  <a:lnTo>
                    <a:pt x="161362" y="185762"/>
                  </a:lnTo>
                  <a:lnTo>
                    <a:pt x="223436" y="123996"/>
                  </a:lnTo>
                  <a:lnTo>
                    <a:pt x="24215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13361" y="4548311"/>
              <a:ext cx="226790" cy="371679"/>
            </a:xfrm>
            <a:custGeom>
              <a:avLst/>
              <a:gdLst/>
              <a:ahLst/>
              <a:cxnLst/>
              <a:rect l="0" t="0" r="0" b="0"/>
              <a:pathLst>
                <a:path w="226790" h="371679">
                  <a:moveTo>
                    <a:pt x="29955" y="21056"/>
                  </a:moveTo>
                  <a:lnTo>
                    <a:pt x="13167" y="77271"/>
                  </a:lnTo>
                  <a:lnTo>
                    <a:pt x="6622" y="135843"/>
                  </a:lnTo>
                  <a:lnTo>
                    <a:pt x="0" y="198408"/>
                  </a:lnTo>
                  <a:lnTo>
                    <a:pt x="4442" y="249730"/>
                  </a:lnTo>
                  <a:lnTo>
                    <a:pt x="17593" y="308728"/>
                  </a:lnTo>
                  <a:lnTo>
                    <a:pt x="41508" y="345339"/>
                  </a:lnTo>
                  <a:lnTo>
                    <a:pt x="56147" y="359375"/>
                  </a:lnTo>
                  <a:lnTo>
                    <a:pt x="74351" y="369512"/>
                  </a:lnTo>
                  <a:lnTo>
                    <a:pt x="94140" y="371678"/>
                  </a:lnTo>
                  <a:lnTo>
                    <a:pt x="114634" y="367571"/>
                  </a:lnTo>
                  <a:lnTo>
                    <a:pt x="144732" y="352105"/>
                  </a:lnTo>
                  <a:lnTo>
                    <a:pt x="161296" y="339375"/>
                  </a:lnTo>
                  <a:lnTo>
                    <a:pt x="189823" y="296497"/>
                  </a:lnTo>
                  <a:lnTo>
                    <a:pt x="211780" y="242379"/>
                  </a:lnTo>
                  <a:lnTo>
                    <a:pt x="226789" y="186422"/>
                  </a:lnTo>
                  <a:lnTo>
                    <a:pt x="225926" y="149603"/>
                  </a:lnTo>
                  <a:lnTo>
                    <a:pt x="210743" y="95046"/>
                  </a:lnTo>
                  <a:lnTo>
                    <a:pt x="192186" y="64426"/>
                  </a:lnTo>
                  <a:lnTo>
                    <a:pt x="164981" y="41186"/>
                  </a:lnTo>
                  <a:lnTo>
                    <a:pt x="109558" y="8506"/>
                  </a:lnTo>
                  <a:lnTo>
                    <a:pt x="615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466700" y="982560"/>
            <a:ext cx="247383" cy="578717"/>
          </a:xfrm>
          <a:custGeom>
            <a:avLst/>
            <a:gdLst/>
            <a:ahLst/>
            <a:cxnLst/>
            <a:rect l="0" t="0" r="0" b="0"/>
            <a:pathLst>
              <a:path w="247383" h="578717">
                <a:moveTo>
                  <a:pt x="187103" y="28175"/>
                </a:moveTo>
                <a:lnTo>
                  <a:pt x="211149" y="18600"/>
                </a:lnTo>
                <a:lnTo>
                  <a:pt x="225476" y="7932"/>
                </a:lnTo>
                <a:lnTo>
                  <a:pt x="225553" y="4151"/>
                </a:lnTo>
                <a:lnTo>
                  <a:pt x="220925" y="1631"/>
                </a:lnTo>
                <a:lnTo>
                  <a:pt x="204475" y="0"/>
                </a:lnTo>
                <a:lnTo>
                  <a:pt x="143496" y="14745"/>
                </a:lnTo>
                <a:lnTo>
                  <a:pt x="94478" y="31415"/>
                </a:lnTo>
                <a:lnTo>
                  <a:pt x="39984" y="55291"/>
                </a:lnTo>
                <a:lnTo>
                  <a:pt x="18772" y="62844"/>
                </a:lnTo>
                <a:lnTo>
                  <a:pt x="11711" y="70005"/>
                </a:lnTo>
                <a:lnTo>
                  <a:pt x="3866" y="90440"/>
                </a:lnTo>
                <a:lnTo>
                  <a:pt x="0" y="140517"/>
                </a:lnTo>
                <a:lnTo>
                  <a:pt x="6818" y="201763"/>
                </a:lnTo>
                <a:lnTo>
                  <a:pt x="15097" y="257783"/>
                </a:lnTo>
                <a:lnTo>
                  <a:pt x="17595" y="306907"/>
                </a:lnTo>
                <a:lnTo>
                  <a:pt x="18335" y="357337"/>
                </a:lnTo>
                <a:lnTo>
                  <a:pt x="19724" y="394246"/>
                </a:lnTo>
                <a:lnTo>
                  <a:pt x="21704" y="395055"/>
                </a:lnTo>
                <a:lnTo>
                  <a:pt x="27025" y="386595"/>
                </a:lnTo>
                <a:lnTo>
                  <a:pt x="38937" y="363271"/>
                </a:lnTo>
                <a:lnTo>
                  <a:pt x="54571" y="348292"/>
                </a:lnTo>
                <a:lnTo>
                  <a:pt x="88693" y="332295"/>
                </a:lnTo>
                <a:lnTo>
                  <a:pt x="128438" y="325735"/>
                </a:lnTo>
                <a:lnTo>
                  <a:pt x="164262" y="329381"/>
                </a:lnTo>
                <a:lnTo>
                  <a:pt x="197103" y="343459"/>
                </a:lnTo>
                <a:lnTo>
                  <a:pt x="223471" y="362448"/>
                </a:lnTo>
                <a:lnTo>
                  <a:pt x="240512" y="388482"/>
                </a:lnTo>
                <a:lnTo>
                  <a:pt x="247382" y="429601"/>
                </a:lnTo>
                <a:lnTo>
                  <a:pt x="241297" y="479086"/>
                </a:lnTo>
                <a:lnTo>
                  <a:pt x="230977" y="510779"/>
                </a:lnTo>
                <a:lnTo>
                  <a:pt x="212451" y="535507"/>
                </a:lnTo>
                <a:lnTo>
                  <a:pt x="185255" y="556482"/>
                </a:lnTo>
                <a:lnTo>
                  <a:pt x="134217" y="578490"/>
                </a:lnTo>
                <a:lnTo>
                  <a:pt x="123770" y="578716"/>
                </a:lnTo>
                <a:lnTo>
                  <a:pt x="102803" y="572727"/>
                </a:lnTo>
                <a:lnTo>
                  <a:pt x="53342" y="543224"/>
                </a:lnTo>
                <a:lnTo>
                  <a:pt x="29175" y="5230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4990507" y="5053679"/>
            <a:ext cx="1610862" cy="1013922"/>
            <a:chOff x="4990507" y="5053679"/>
            <a:chExt cx="1610862" cy="1013922"/>
          </a:xfrm>
        </p:grpSpPr>
        <p:sp>
          <p:nvSpPr>
            <p:cNvPr id="52" name="Freeform 51"/>
            <p:cNvSpPr/>
            <p:nvPr/>
          </p:nvSpPr>
          <p:spPr>
            <a:xfrm>
              <a:off x="5516933" y="5056523"/>
              <a:ext cx="323380" cy="520805"/>
            </a:xfrm>
            <a:custGeom>
              <a:avLst/>
              <a:gdLst/>
              <a:ahLst/>
              <a:cxnLst/>
              <a:rect l="0" t="0" r="0" b="0"/>
              <a:pathLst>
                <a:path w="323380" h="520805">
                  <a:moveTo>
                    <a:pt x="0" y="70855"/>
                  </a:moveTo>
                  <a:lnTo>
                    <a:pt x="0" y="48498"/>
                  </a:lnTo>
                  <a:lnTo>
                    <a:pt x="3509" y="39573"/>
                  </a:lnTo>
                  <a:lnTo>
                    <a:pt x="16767" y="23416"/>
                  </a:lnTo>
                  <a:lnTo>
                    <a:pt x="43962" y="6757"/>
                  </a:lnTo>
                  <a:lnTo>
                    <a:pt x="79836" y="0"/>
                  </a:lnTo>
                  <a:lnTo>
                    <a:pt x="132709" y="6123"/>
                  </a:lnTo>
                  <a:lnTo>
                    <a:pt x="156078" y="12059"/>
                  </a:lnTo>
                  <a:lnTo>
                    <a:pt x="175043" y="24836"/>
                  </a:lnTo>
                  <a:lnTo>
                    <a:pt x="190100" y="42213"/>
                  </a:lnTo>
                  <a:lnTo>
                    <a:pt x="200692" y="61635"/>
                  </a:lnTo>
                  <a:lnTo>
                    <a:pt x="203060" y="81965"/>
                  </a:lnTo>
                  <a:lnTo>
                    <a:pt x="195048" y="123612"/>
                  </a:lnTo>
                  <a:lnTo>
                    <a:pt x="179974" y="149528"/>
                  </a:lnTo>
                  <a:lnTo>
                    <a:pt x="155101" y="172024"/>
                  </a:lnTo>
                  <a:lnTo>
                    <a:pt x="152533" y="178076"/>
                  </a:lnTo>
                  <a:lnTo>
                    <a:pt x="154331" y="183279"/>
                  </a:lnTo>
                  <a:lnTo>
                    <a:pt x="159039" y="187918"/>
                  </a:lnTo>
                  <a:lnTo>
                    <a:pt x="220656" y="211036"/>
                  </a:lnTo>
                  <a:lnTo>
                    <a:pt x="252552" y="227294"/>
                  </a:lnTo>
                  <a:lnTo>
                    <a:pt x="286366" y="262153"/>
                  </a:lnTo>
                  <a:lnTo>
                    <a:pt x="307247" y="293652"/>
                  </a:lnTo>
                  <a:lnTo>
                    <a:pt x="320193" y="332101"/>
                  </a:lnTo>
                  <a:lnTo>
                    <a:pt x="323379" y="374299"/>
                  </a:lnTo>
                  <a:lnTo>
                    <a:pt x="314568" y="434128"/>
                  </a:lnTo>
                  <a:lnTo>
                    <a:pt x="311487" y="446398"/>
                  </a:lnTo>
                  <a:lnTo>
                    <a:pt x="298705" y="466270"/>
                  </a:lnTo>
                  <a:lnTo>
                    <a:pt x="259047" y="504248"/>
                  </a:lnTo>
                  <a:lnTo>
                    <a:pt x="240304" y="514209"/>
                  </a:lnTo>
                  <a:lnTo>
                    <a:pt x="198843" y="520804"/>
                  </a:lnTo>
                  <a:lnTo>
                    <a:pt x="172602" y="516107"/>
                  </a:lnTo>
                  <a:lnTo>
                    <a:pt x="116359" y="487501"/>
                  </a:lnTo>
                  <a:lnTo>
                    <a:pt x="73699" y="460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11772" y="5106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59997" y="5053679"/>
              <a:ext cx="249910" cy="459923"/>
            </a:xfrm>
            <a:custGeom>
              <a:avLst/>
              <a:gdLst/>
              <a:ahLst/>
              <a:cxnLst/>
              <a:rect l="0" t="0" r="0" b="0"/>
              <a:pathLst>
                <a:path w="249910" h="459923">
                  <a:moveTo>
                    <a:pt x="20189" y="178984"/>
                  </a:moveTo>
                  <a:lnTo>
                    <a:pt x="9011" y="195752"/>
                  </a:lnTo>
                  <a:lnTo>
                    <a:pt x="2059" y="234125"/>
                  </a:lnTo>
                  <a:lnTo>
                    <a:pt x="0" y="282539"/>
                  </a:lnTo>
                  <a:lnTo>
                    <a:pt x="473" y="341726"/>
                  </a:lnTo>
                  <a:lnTo>
                    <a:pt x="13809" y="399330"/>
                  </a:lnTo>
                  <a:lnTo>
                    <a:pt x="35066" y="431445"/>
                  </a:lnTo>
                  <a:lnTo>
                    <a:pt x="63592" y="452009"/>
                  </a:lnTo>
                  <a:lnTo>
                    <a:pt x="99860" y="459922"/>
                  </a:lnTo>
                  <a:lnTo>
                    <a:pt x="123449" y="455533"/>
                  </a:lnTo>
                  <a:lnTo>
                    <a:pt x="153339" y="439909"/>
                  </a:lnTo>
                  <a:lnTo>
                    <a:pt x="177014" y="417342"/>
                  </a:lnTo>
                  <a:lnTo>
                    <a:pt x="211897" y="372893"/>
                  </a:lnTo>
                  <a:lnTo>
                    <a:pt x="232926" y="316376"/>
                  </a:lnTo>
                  <a:lnTo>
                    <a:pt x="243421" y="286841"/>
                  </a:lnTo>
                  <a:lnTo>
                    <a:pt x="249329" y="237328"/>
                  </a:lnTo>
                  <a:lnTo>
                    <a:pt x="249909" y="186782"/>
                  </a:lnTo>
                  <a:lnTo>
                    <a:pt x="242022" y="142820"/>
                  </a:lnTo>
                  <a:lnTo>
                    <a:pt x="212384" y="85011"/>
                  </a:lnTo>
                  <a:lnTo>
                    <a:pt x="183802" y="43438"/>
                  </a:lnTo>
                  <a:lnTo>
                    <a:pt x="165436" y="26715"/>
                  </a:lnTo>
                  <a:lnTo>
                    <a:pt x="124187" y="9735"/>
                  </a:lnTo>
                  <a:lnTo>
                    <a:pt x="623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90507" y="5085902"/>
              <a:ext cx="221100" cy="41477"/>
            </a:xfrm>
            <a:custGeom>
              <a:avLst/>
              <a:gdLst/>
              <a:ahLst/>
              <a:cxnLst/>
              <a:rect l="0" t="0" r="0" b="0"/>
              <a:pathLst>
                <a:path w="221100" h="41477">
                  <a:moveTo>
                    <a:pt x="0" y="41476"/>
                  </a:moveTo>
                  <a:lnTo>
                    <a:pt x="53875" y="13965"/>
                  </a:lnTo>
                  <a:lnTo>
                    <a:pt x="98120" y="2593"/>
                  </a:lnTo>
                  <a:lnTo>
                    <a:pt x="151573" y="0"/>
                  </a:lnTo>
                  <a:lnTo>
                    <a:pt x="202513" y="658"/>
                  </a:lnTo>
                  <a:lnTo>
                    <a:pt x="208708" y="2566"/>
                  </a:lnTo>
                  <a:lnTo>
                    <a:pt x="221099" y="9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85264" y="5537989"/>
              <a:ext cx="1516105" cy="136872"/>
            </a:xfrm>
            <a:custGeom>
              <a:avLst/>
              <a:gdLst/>
              <a:ahLst/>
              <a:cxnLst/>
              <a:rect l="0" t="0" r="0" b="0"/>
              <a:pathLst>
                <a:path w="1516105" h="136872">
                  <a:moveTo>
                    <a:pt x="0" y="136871"/>
                  </a:moveTo>
                  <a:lnTo>
                    <a:pt x="58617" y="136871"/>
                  </a:lnTo>
                  <a:lnTo>
                    <a:pt x="121196" y="136871"/>
                  </a:lnTo>
                  <a:lnTo>
                    <a:pt x="172520" y="136871"/>
                  </a:lnTo>
                  <a:lnTo>
                    <a:pt x="225942" y="136871"/>
                  </a:lnTo>
                  <a:lnTo>
                    <a:pt x="285705" y="136871"/>
                  </a:lnTo>
                  <a:lnTo>
                    <a:pt x="345526" y="136871"/>
                  </a:lnTo>
                  <a:lnTo>
                    <a:pt x="397436" y="136871"/>
                  </a:lnTo>
                  <a:lnTo>
                    <a:pt x="459610" y="136871"/>
                  </a:lnTo>
                  <a:lnTo>
                    <a:pt x="509227" y="135701"/>
                  </a:lnTo>
                  <a:lnTo>
                    <a:pt x="567915" y="128537"/>
                  </a:lnTo>
                  <a:lnTo>
                    <a:pt x="630157" y="121187"/>
                  </a:lnTo>
                  <a:lnTo>
                    <a:pt x="690371" y="109639"/>
                  </a:lnTo>
                  <a:lnTo>
                    <a:pt x="750446" y="103026"/>
                  </a:lnTo>
                  <a:lnTo>
                    <a:pt x="801032" y="94087"/>
                  </a:lnTo>
                  <a:lnTo>
                    <a:pt x="849945" y="84030"/>
                  </a:lnTo>
                  <a:lnTo>
                    <a:pt x="897194" y="76760"/>
                  </a:lnTo>
                  <a:lnTo>
                    <a:pt x="948238" y="71487"/>
                  </a:lnTo>
                  <a:lnTo>
                    <a:pt x="1000406" y="62516"/>
                  </a:lnTo>
                  <a:lnTo>
                    <a:pt x="1049789" y="52449"/>
                  </a:lnTo>
                  <a:lnTo>
                    <a:pt x="1108397" y="44156"/>
                  </a:lnTo>
                  <a:lnTo>
                    <a:pt x="1166204" y="35282"/>
                  </a:lnTo>
                  <a:lnTo>
                    <a:pt x="1226496" y="29197"/>
                  </a:lnTo>
                  <a:lnTo>
                    <a:pt x="1278483" y="17076"/>
                  </a:lnTo>
                  <a:lnTo>
                    <a:pt x="1325465" y="12469"/>
                  </a:lnTo>
                  <a:lnTo>
                    <a:pt x="1376429" y="5514"/>
                  </a:lnTo>
                  <a:lnTo>
                    <a:pt x="1428575" y="1634"/>
                  </a:lnTo>
                  <a:lnTo>
                    <a:pt x="1486682" y="323"/>
                  </a:lnTo>
                  <a:lnTo>
                    <a:pt x="15161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85677" y="5768966"/>
              <a:ext cx="270398" cy="298635"/>
            </a:xfrm>
            <a:custGeom>
              <a:avLst/>
              <a:gdLst/>
              <a:ahLst/>
              <a:cxnLst/>
              <a:rect l="0" t="0" r="0" b="0"/>
              <a:pathLst>
                <a:path w="270398" h="298635">
                  <a:moveTo>
                    <a:pt x="52395" y="11179"/>
                  </a:moveTo>
                  <a:lnTo>
                    <a:pt x="35627" y="0"/>
                  </a:lnTo>
                  <a:lnTo>
                    <a:pt x="28349" y="217"/>
                  </a:lnTo>
                  <a:lnTo>
                    <a:pt x="21157" y="3871"/>
                  </a:lnTo>
                  <a:lnTo>
                    <a:pt x="14022" y="9816"/>
                  </a:lnTo>
                  <a:lnTo>
                    <a:pt x="6095" y="32020"/>
                  </a:lnTo>
                  <a:lnTo>
                    <a:pt x="1005" y="88345"/>
                  </a:lnTo>
                  <a:lnTo>
                    <a:pt x="0" y="145702"/>
                  </a:lnTo>
                  <a:lnTo>
                    <a:pt x="2921" y="209023"/>
                  </a:lnTo>
                  <a:lnTo>
                    <a:pt x="9349" y="235980"/>
                  </a:lnTo>
                  <a:lnTo>
                    <a:pt x="20006" y="255760"/>
                  </a:lnTo>
                  <a:lnTo>
                    <a:pt x="44748" y="280049"/>
                  </a:lnTo>
                  <a:lnTo>
                    <a:pt x="79895" y="296475"/>
                  </a:lnTo>
                  <a:lnTo>
                    <a:pt x="103221" y="298634"/>
                  </a:lnTo>
                  <a:lnTo>
                    <a:pt x="126457" y="294524"/>
                  </a:lnTo>
                  <a:lnTo>
                    <a:pt x="187696" y="266326"/>
                  </a:lnTo>
                  <a:lnTo>
                    <a:pt x="220386" y="234827"/>
                  </a:lnTo>
                  <a:lnTo>
                    <a:pt x="253298" y="182261"/>
                  </a:lnTo>
                  <a:lnTo>
                    <a:pt x="266990" y="139599"/>
                  </a:lnTo>
                  <a:lnTo>
                    <a:pt x="270397" y="92773"/>
                  </a:lnTo>
                  <a:lnTo>
                    <a:pt x="267048" y="67330"/>
                  </a:lnTo>
                  <a:lnTo>
                    <a:pt x="258541" y="47443"/>
                  </a:lnTo>
                  <a:lnTo>
                    <a:pt x="252997" y="38865"/>
                  </a:lnTo>
                  <a:lnTo>
                    <a:pt x="237478" y="26213"/>
                  </a:lnTo>
                  <a:lnTo>
                    <a:pt x="198919" y="8560"/>
                  </a:lnTo>
                  <a:lnTo>
                    <a:pt x="175229" y="7285"/>
                  </a:lnTo>
                  <a:lnTo>
                    <a:pt x="121892" y="15999"/>
                  </a:lnTo>
                  <a:lnTo>
                    <a:pt x="67466" y="37391"/>
                  </a:lnTo>
                  <a:lnTo>
                    <a:pt x="20810" y="63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51856" y="244103"/>
            <a:ext cx="2908522" cy="871918"/>
            <a:chOff x="951856" y="244103"/>
            <a:chExt cx="2908522" cy="871918"/>
          </a:xfrm>
        </p:grpSpPr>
        <p:sp>
          <p:nvSpPr>
            <p:cNvPr id="2" name="Freeform 1"/>
            <p:cNvSpPr/>
            <p:nvPr/>
          </p:nvSpPr>
          <p:spPr>
            <a:xfrm>
              <a:off x="1237669" y="389554"/>
              <a:ext cx="15098" cy="621182"/>
            </a:xfrm>
            <a:custGeom>
              <a:avLst/>
              <a:gdLst/>
              <a:ahLst/>
              <a:cxnLst/>
              <a:rect l="0" t="0" r="0" b="0"/>
              <a:pathLst>
                <a:path w="15098" h="621182">
                  <a:moveTo>
                    <a:pt x="4693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9" y="36457"/>
                  </a:lnTo>
                  <a:lnTo>
                    <a:pt x="1185" y="50132"/>
                  </a:lnTo>
                  <a:lnTo>
                    <a:pt x="165" y="63812"/>
                  </a:lnTo>
                  <a:lnTo>
                    <a:pt x="0" y="77046"/>
                  </a:lnTo>
                  <a:lnTo>
                    <a:pt x="555" y="90362"/>
                  </a:lnTo>
                  <a:lnTo>
                    <a:pt x="1392" y="105035"/>
                  </a:lnTo>
                  <a:lnTo>
                    <a:pt x="2216" y="121686"/>
                  </a:lnTo>
                  <a:lnTo>
                    <a:pt x="2903" y="140295"/>
                  </a:lnTo>
                  <a:lnTo>
                    <a:pt x="3431" y="160546"/>
                  </a:lnTo>
                  <a:lnTo>
                    <a:pt x="3818" y="182052"/>
                  </a:lnTo>
                  <a:lnTo>
                    <a:pt x="4093" y="203985"/>
                  </a:lnTo>
                  <a:lnTo>
                    <a:pt x="4285" y="225155"/>
                  </a:lnTo>
                  <a:lnTo>
                    <a:pt x="4422" y="244973"/>
                  </a:lnTo>
                  <a:lnTo>
                    <a:pt x="4684" y="263394"/>
                  </a:lnTo>
                  <a:lnTo>
                    <a:pt x="5394" y="280620"/>
                  </a:lnTo>
                  <a:lnTo>
                    <a:pt x="6684" y="296930"/>
                  </a:lnTo>
                  <a:lnTo>
                    <a:pt x="8364" y="313056"/>
                  </a:lnTo>
                  <a:lnTo>
                    <a:pt x="10031" y="330118"/>
                  </a:lnTo>
                  <a:lnTo>
                    <a:pt x="11446" y="348638"/>
                  </a:lnTo>
                  <a:lnTo>
                    <a:pt x="12547" y="368132"/>
                  </a:lnTo>
                  <a:lnTo>
                    <a:pt x="13361" y="387450"/>
                  </a:lnTo>
                  <a:lnTo>
                    <a:pt x="13943" y="405931"/>
                  </a:lnTo>
                  <a:lnTo>
                    <a:pt x="14350" y="423745"/>
                  </a:lnTo>
                  <a:lnTo>
                    <a:pt x="14631" y="441605"/>
                  </a:lnTo>
                  <a:lnTo>
                    <a:pt x="14824" y="459942"/>
                  </a:lnTo>
                  <a:lnTo>
                    <a:pt x="14954" y="478546"/>
                  </a:lnTo>
                  <a:lnTo>
                    <a:pt x="15042" y="496749"/>
                  </a:lnTo>
                  <a:lnTo>
                    <a:pt x="15097" y="514181"/>
                  </a:lnTo>
                  <a:lnTo>
                    <a:pt x="14964" y="530635"/>
                  </a:lnTo>
                  <a:lnTo>
                    <a:pt x="14342" y="545912"/>
                  </a:lnTo>
                  <a:lnTo>
                    <a:pt x="13111" y="560027"/>
                  </a:lnTo>
                  <a:lnTo>
                    <a:pt x="11462" y="572898"/>
                  </a:lnTo>
                  <a:lnTo>
                    <a:pt x="9645" y="585616"/>
                  </a:lnTo>
                  <a:lnTo>
                    <a:pt x="7498" y="600420"/>
                  </a:lnTo>
                  <a:lnTo>
                    <a:pt x="4693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1856" y="389554"/>
              <a:ext cx="279979" cy="374873"/>
            </a:xfrm>
            <a:custGeom>
              <a:avLst/>
              <a:gdLst/>
              <a:ahLst/>
              <a:cxnLst/>
              <a:rect l="0" t="0" r="0" b="0"/>
              <a:pathLst>
                <a:path w="279979" h="374873">
                  <a:moveTo>
                    <a:pt x="279978" y="221098"/>
                  </a:moveTo>
                  <a:lnTo>
                    <a:pt x="271176" y="224166"/>
                  </a:lnTo>
                  <a:lnTo>
                    <a:pt x="262830" y="228229"/>
                  </a:lnTo>
                  <a:lnTo>
                    <a:pt x="254126" y="233721"/>
                  </a:lnTo>
                  <a:lnTo>
                    <a:pt x="244833" y="240481"/>
                  </a:lnTo>
                  <a:lnTo>
                    <a:pt x="234689" y="248279"/>
                  </a:lnTo>
                  <a:lnTo>
                    <a:pt x="223644" y="256872"/>
                  </a:lnTo>
                  <a:lnTo>
                    <a:pt x="211805" y="265884"/>
                  </a:lnTo>
                  <a:lnTo>
                    <a:pt x="199334" y="274841"/>
                  </a:lnTo>
                  <a:lnTo>
                    <a:pt x="186392" y="283488"/>
                  </a:lnTo>
                  <a:lnTo>
                    <a:pt x="173109" y="291765"/>
                  </a:lnTo>
                  <a:lnTo>
                    <a:pt x="159587" y="299709"/>
                  </a:lnTo>
                  <a:lnTo>
                    <a:pt x="145904" y="307389"/>
                  </a:lnTo>
                  <a:lnTo>
                    <a:pt x="132275" y="314869"/>
                  </a:lnTo>
                  <a:lnTo>
                    <a:pt x="119044" y="322207"/>
                  </a:lnTo>
                  <a:lnTo>
                    <a:pt x="106362" y="329443"/>
                  </a:lnTo>
                  <a:lnTo>
                    <a:pt x="94048" y="336610"/>
                  </a:lnTo>
                  <a:lnTo>
                    <a:pt x="81706" y="343728"/>
                  </a:lnTo>
                  <a:lnTo>
                    <a:pt x="69107" y="350810"/>
                  </a:lnTo>
                  <a:lnTo>
                    <a:pt x="56356" y="357701"/>
                  </a:lnTo>
                  <a:lnTo>
                    <a:pt x="43789" y="364101"/>
                  </a:lnTo>
                  <a:lnTo>
                    <a:pt x="31610" y="369860"/>
                  </a:lnTo>
                  <a:lnTo>
                    <a:pt x="20500" y="374030"/>
                  </a:lnTo>
                  <a:lnTo>
                    <a:pt x="11636" y="374872"/>
                  </a:lnTo>
                  <a:lnTo>
                    <a:pt x="5460" y="371726"/>
                  </a:lnTo>
                  <a:lnTo>
                    <a:pt x="1774" y="365050"/>
                  </a:lnTo>
                  <a:lnTo>
                    <a:pt x="116" y="355836"/>
                  </a:lnTo>
                  <a:lnTo>
                    <a:pt x="0" y="344940"/>
                  </a:lnTo>
                  <a:lnTo>
                    <a:pt x="1172" y="332953"/>
                  </a:lnTo>
                  <a:lnTo>
                    <a:pt x="3611" y="320258"/>
                  </a:lnTo>
                  <a:lnTo>
                    <a:pt x="7206" y="307099"/>
                  </a:lnTo>
                  <a:lnTo>
                    <a:pt x="11752" y="293472"/>
                  </a:lnTo>
                  <a:lnTo>
                    <a:pt x="17026" y="279171"/>
                  </a:lnTo>
                  <a:lnTo>
                    <a:pt x="22834" y="264140"/>
                  </a:lnTo>
                  <a:lnTo>
                    <a:pt x="29023" y="248619"/>
                  </a:lnTo>
                  <a:lnTo>
                    <a:pt x="35477" y="233046"/>
                  </a:lnTo>
                  <a:lnTo>
                    <a:pt x="42109" y="217685"/>
                  </a:lnTo>
                  <a:lnTo>
                    <a:pt x="48697" y="202777"/>
                  </a:lnTo>
                  <a:lnTo>
                    <a:pt x="54895" y="188612"/>
                  </a:lnTo>
                  <a:lnTo>
                    <a:pt x="60544" y="175267"/>
                  </a:lnTo>
                  <a:lnTo>
                    <a:pt x="65660" y="162492"/>
                  </a:lnTo>
                  <a:lnTo>
                    <a:pt x="70330" y="149832"/>
                  </a:lnTo>
                  <a:lnTo>
                    <a:pt x="74659" y="137017"/>
                  </a:lnTo>
                  <a:lnTo>
                    <a:pt x="78736" y="124119"/>
                  </a:lnTo>
                  <a:lnTo>
                    <a:pt x="82635" y="111453"/>
                  </a:lnTo>
                  <a:lnTo>
                    <a:pt x="86409" y="99189"/>
                  </a:lnTo>
                  <a:lnTo>
                    <a:pt x="90098" y="87343"/>
                  </a:lnTo>
                  <a:lnTo>
                    <a:pt x="93729" y="75856"/>
                  </a:lnTo>
                  <a:lnTo>
                    <a:pt x="97315" y="64652"/>
                  </a:lnTo>
                  <a:lnTo>
                    <a:pt x="100718" y="53728"/>
                  </a:lnTo>
                  <a:lnTo>
                    <a:pt x="103986" y="41873"/>
                  </a:lnTo>
                  <a:lnTo>
                    <a:pt x="107404" y="25808"/>
                  </a:lnTo>
                  <a:lnTo>
                    <a:pt x="1115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1347" y="958093"/>
              <a:ext cx="29480" cy="157928"/>
            </a:xfrm>
            <a:custGeom>
              <a:avLst/>
              <a:gdLst/>
              <a:ahLst/>
              <a:cxnLst/>
              <a:rect l="0" t="0" r="0" b="0"/>
              <a:pathLst>
                <a:path w="29480" h="157928">
                  <a:moveTo>
                    <a:pt x="10528" y="0"/>
                  </a:moveTo>
                  <a:lnTo>
                    <a:pt x="16262" y="8868"/>
                  </a:lnTo>
                  <a:lnTo>
                    <a:pt x="20546" y="17855"/>
                  </a:lnTo>
                  <a:lnTo>
                    <a:pt x="23752" y="27850"/>
                  </a:lnTo>
                  <a:lnTo>
                    <a:pt x="26113" y="38831"/>
                  </a:lnTo>
                  <a:lnTo>
                    <a:pt x="27810" y="50643"/>
                  </a:lnTo>
                  <a:lnTo>
                    <a:pt x="28996" y="63096"/>
                  </a:lnTo>
                  <a:lnTo>
                    <a:pt x="29479" y="75861"/>
                  </a:lnTo>
                  <a:lnTo>
                    <a:pt x="28751" y="88494"/>
                  </a:lnTo>
                  <a:lnTo>
                    <a:pt x="26636" y="100753"/>
                  </a:lnTo>
                  <a:lnTo>
                    <a:pt x="23373" y="112339"/>
                  </a:lnTo>
                  <a:lnTo>
                    <a:pt x="19023" y="124038"/>
                  </a:lnTo>
                  <a:lnTo>
                    <a:pt x="12084" y="13799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31917" y="334591"/>
              <a:ext cx="311474" cy="511075"/>
            </a:xfrm>
            <a:custGeom>
              <a:avLst/>
              <a:gdLst/>
              <a:ahLst/>
              <a:cxnLst/>
              <a:rect l="0" t="0" r="0" b="0"/>
              <a:pathLst>
                <a:path w="311474" h="511075">
                  <a:moveTo>
                    <a:pt x="115813" y="2320"/>
                  </a:moveTo>
                  <a:lnTo>
                    <a:pt x="107079" y="8188"/>
                  </a:lnTo>
                  <a:lnTo>
                    <a:pt x="99372" y="13752"/>
                  </a:lnTo>
                  <a:lnTo>
                    <a:pt x="91970" y="19556"/>
                  </a:lnTo>
                  <a:lnTo>
                    <a:pt x="84709" y="25810"/>
                  </a:lnTo>
                  <a:lnTo>
                    <a:pt x="77530" y="32788"/>
                  </a:lnTo>
                  <a:lnTo>
                    <a:pt x="70405" y="40565"/>
                  </a:lnTo>
                  <a:lnTo>
                    <a:pt x="63315" y="48893"/>
                  </a:lnTo>
                  <a:lnTo>
                    <a:pt x="56248" y="57324"/>
                  </a:lnTo>
                  <a:lnTo>
                    <a:pt x="49192" y="65584"/>
                  </a:lnTo>
                  <a:lnTo>
                    <a:pt x="41979" y="73587"/>
                  </a:lnTo>
                  <a:lnTo>
                    <a:pt x="34297" y="81340"/>
                  </a:lnTo>
                  <a:lnTo>
                    <a:pt x="26025" y="88854"/>
                  </a:lnTo>
                  <a:lnTo>
                    <a:pt x="17561" y="94970"/>
                  </a:lnTo>
                  <a:lnTo>
                    <a:pt x="10716" y="96810"/>
                  </a:lnTo>
                  <a:lnTo>
                    <a:pt x="7340" y="93671"/>
                  </a:lnTo>
                  <a:lnTo>
                    <a:pt x="7203" y="87742"/>
                  </a:lnTo>
                  <a:lnTo>
                    <a:pt x="9438" y="80425"/>
                  </a:lnTo>
                  <a:lnTo>
                    <a:pt x="13282" y="72597"/>
                  </a:lnTo>
                  <a:lnTo>
                    <a:pt x="18203" y="64711"/>
                  </a:lnTo>
                  <a:lnTo>
                    <a:pt x="24000" y="56948"/>
                  </a:lnTo>
                  <a:lnTo>
                    <a:pt x="30741" y="49349"/>
                  </a:lnTo>
                  <a:lnTo>
                    <a:pt x="38398" y="41906"/>
                  </a:lnTo>
                  <a:lnTo>
                    <a:pt x="46834" y="34754"/>
                  </a:lnTo>
                  <a:lnTo>
                    <a:pt x="55877" y="28170"/>
                  </a:lnTo>
                  <a:lnTo>
                    <a:pt x="65370" y="22256"/>
                  </a:lnTo>
                  <a:lnTo>
                    <a:pt x="75187" y="16962"/>
                  </a:lnTo>
                  <a:lnTo>
                    <a:pt x="85230" y="12171"/>
                  </a:lnTo>
                  <a:lnTo>
                    <a:pt x="95430" y="7771"/>
                  </a:lnTo>
                  <a:lnTo>
                    <a:pt x="105736" y="3985"/>
                  </a:lnTo>
                  <a:lnTo>
                    <a:pt x="116116" y="1346"/>
                  </a:lnTo>
                  <a:lnTo>
                    <a:pt x="126544" y="54"/>
                  </a:lnTo>
                  <a:lnTo>
                    <a:pt x="137005" y="0"/>
                  </a:lnTo>
                  <a:lnTo>
                    <a:pt x="147489" y="952"/>
                  </a:lnTo>
                  <a:lnTo>
                    <a:pt x="157983" y="2670"/>
                  </a:lnTo>
                  <a:lnTo>
                    <a:pt x="168318" y="5111"/>
                  </a:lnTo>
                  <a:lnTo>
                    <a:pt x="178185" y="8419"/>
                  </a:lnTo>
                  <a:lnTo>
                    <a:pt x="187447" y="12614"/>
                  </a:lnTo>
                  <a:lnTo>
                    <a:pt x="195971" y="17904"/>
                  </a:lnTo>
                  <a:lnTo>
                    <a:pt x="203551" y="24744"/>
                  </a:lnTo>
                  <a:lnTo>
                    <a:pt x="210163" y="33240"/>
                  </a:lnTo>
                  <a:lnTo>
                    <a:pt x="215773" y="43200"/>
                  </a:lnTo>
                  <a:lnTo>
                    <a:pt x="220251" y="54328"/>
                  </a:lnTo>
                  <a:lnTo>
                    <a:pt x="223631" y="66331"/>
                  </a:lnTo>
                  <a:lnTo>
                    <a:pt x="225919" y="78965"/>
                  </a:lnTo>
                  <a:lnTo>
                    <a:pt x="227014" y="92044"/>
                  </a:lnTo>
                  <a:lnTo>
                    <a:pt x="226969" y="105422"/>
                  </a:lnTo>
                  <a:lnTo>
                    <a:pt x="225804" y="118674"/>
                  </a:lnTo>
                  <a:lnTo>
                    <a:pt x="223427" y="131120"/>
                  </a:lnTo>
                  <a:lnTo>
                    <a:pt x="219903" y="142453"/>
                  </a:lnTo>
                  <a:lnTo>
                    <a:pt x="215419" y="152707"/>
                  </a:lnTo>
                  <a:lnTo>
                    <a:pt x="210192" y="162063"/>
                  </a:lnTo>
                  <a:lnTo>
                    <a:pt x="204415" y="170729"/>
                  </a:lnTo>
                  <a:lnTo>
                    <a:pt x="198079" y="178891"/>
                  </a:lnTo>
                  <a:lnTo>
                    <a:pt x="190994" y="186693"/>
                  </a:lnTo>
                  <a:lnTo>
                    <a:pt x="183117" y="194241"/>
                  </a:lnTo>
                  <a:lnTo>
                    <a:pt x="174539" y="201448"/>
                  </a:lnTo>
                  <a:lnTo>
                    <a:pt x="165402" y="208061"/>
                  </a:lnTo>
                  <a:lnTo>
                    <a:pt x="155898" y="213951"/>
                  </a:lnTo>
                  <a:lnTo>
                    <a:pt x="147966" y="217806"/>
                  </a:lnTo>
                  <a:lnTo>
                    <a:pt x="144736" y="218925"/>
                  </a:lnTo>
                  <a:lnTo>
                    <a:pt x="146684" y="219361"/>
                  </a:lnTo>
                  <a:lnTo>
                    <a:pt x="152464" y="220148"/>
                  </a:lnTo>
                  <a:lnTo>
                    <a:pt x="160512" y="221530"/>
                  </a:lnTo>
                  <a:lnTo>
                    <a:pt x="169775" y="223476"/>
                  </a:lnTo>
                  <a:lnTo>
                    <a:pt x="179661" y="226041"/>
                  </a:lnTo>
                  <a:lnTo>
                    <a:pt x="189864" y="229418"/>
                  </a:lnTo>
                  <a:lnTo>
                    <a:pt x="200221" y="233643"/>
                  </a:lnTo>
                  <a:lnTo>
                    <a:pt x="210491" y="238611"/>
                  </a:lnTo>
                  <a:lnTo>
                    <a:pt x="220326" y="244168"/>
                  </a:lnTo>
                  <a:lnTo>
                    <a:pt x="229578" y="250165"/>
                  </a:lnTo>
                  <a:lnTo>
                    <a:pt x="238268" y="256480"/>
                  </a:lnTo>
                  <a:lnTo>
                    <a:pt x="246492" y="263018"/>
                  </a:lnTo>
                  <a:lnTo>
                    <a:pt x="254361" y="269720"/>
                  </a:lnTo>
                  <a:lnTo>
                    <a:pt x="261969" y="276865"/>
                  </a:lnTo>
                  <a:lnTo>
                    <a:pt x="269392" y="285032"/>
                  </a:lnTo>
                  <a:lnTo>
                    <a:pt x="276681" y="294458"/>
                  </a:lnTo>
                  <a:lnTo>
                    <a:pt x="283712" y="305062"/>
                  </a:lnTo>
                  <a:lnTo>
                    <a:pt x="290208" y="316629"/>
                  </a:lnTo>
                  <a:lnTo>
                    <a:pt x="296053" y="328930"/>
                  </a:lnTo>
                  <a:lnTo>
                    <a:pt x="301130" y="341766"/>
                  </a:lnTo>
                  <a:lnTo>
                    <a:pt x="305242" y="354981"/>
                  </a:lnTo>
                  <a:lnTo>
                    <a:pt x="308373" y="368454"/>
                  </a:lnTo>
                  <a:lnTo>
                    <a:pt x="310492" y="381941"/>
                  </a:lnTo>
                  <a:lnTo>
                    <a:pt x="311473" y="395076"/>
                  </a:lnTo>
                  <a:lnTo>
                    <a:pt x="311351" y="407690"/>
                  </a:lnTo>
                  <a:lnTo>
                    <a:pt x="310135" y="419787"/>
                  </a:lnTo>
                  <a:lnTo>
                    <a:pt x="307725" y="431452"/>
                  </a:lnTo>
                  <a:lnTo>
                    <a:pt x="304173" y="442778"/>
                  </a:lnTo>
                  <a:lnTo>
                    <a:pt x="299500" y="453690"/>
                  </a:lnTo>
                  <a:lnTo>
                    <a:pt x="293615" y="463953"/>
                  </a:lnTo>
                  <a:lnTo>
                    <a:pt x="286578" y="473479"/>
                  </a:lnTo>
                  <a:lnTo>
                    <a:pt x="278412" y="482012"/>
                  </a:lnTo>
                  <a:lnTo>
                    <a:pt x="269028" y="489066"/>
                  </a:lnTo>
                  <a:lnTo>
                    <a:pt x="258492" y="494517"/>
                  </a:lnTo>
                  <a:lnTo>
                    <a:pt x="246994" y="498702"/>
                  </a:lnTo>
                  <a:lnTo>
                    <a:pt x="234752" y="502217"/>
                  </a:lnTo>
                  <a:lnTo>
                    <a:pt x="221962" y="505468"/>
                  </a:lnTo>
                  <a:lnTo>
                    <a:pt x="208781" y="508332"/>
                  </a:lnTo>
                  <a:lnTo>
                    <a:pt x="195328" y="510278"/>
                  </a:lnTo>
                  <a:lnTo>
                    <a:pt x="181681" y="511074"/>
                  </a:lnTo>
                  <a:lnTo>
                    <a:pt x="167736" y="510948"/>
                  </a:lnTo>
                  <a:lnTo>
                    <a:pt x="153229" y="510400"/>
                  </a:lnTo>
                  <a:lnTo>
                    <a:pt x="138063" y="509767"/>
                  </a:lnTo>
                  <a:lnTo>
                    <a:pt x="122453" y="509037"/>
                  </a:lnTo>
                  <a:lnTo>
                    <a:pt x="106820" y="507949"/>
                  </a:lnTo>
                  <a:lnTo>
                    <a:pt x="91420" y="506372"/>
                  </a:lnTo>
                  <a:lnTo>
                    <a:pt x="76348" y="504474"/>
                  </a:lnTo>
                  <a:lnTo>
                    <a:pt x="59834" y="502455"/>
                  </a:lnTo>
                  <a:lnTo>
                    <a:pt x="37079" y="500137"/>
                  </a:lnTo>
                  <a:lnTo>
                    <a:pt x="0" y="497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32017" y="244103"/>
              <a:ext cx="269370" cy="570749"/>
            </a:xfrm>
            <a:custGeom>
              <a:avLst/>
              <a:gdLst/>
              <a:ahLst/>
              <a:cxnLst/>
              <a:rect l="0" t="0" r="0" b="0"/>
              <a:pathLst>
                <a:path w="269370" h="570749">
                  <a:moveTo>
                    <a:pt x="247423" y="177036"/>
                  </a:moveTo>
                  <a:lnTo>
                    <a:pt x="238689" y="182971"/>
                  </a:lnTo>
                  <a:lnTo>
                    <a:pt x="230982" y="189176"/>
                  </a:lnTo>
                  <a:lnTo>
                    <a:pt x="223580" y="196276"/>
                  </a:lnTo>
                  <a:lnTo>
                    <a:pt x="216319" y="204389"/>
                  </a:lnTo>
                  <a:lnTo>
                    <a:pt x="209140" y="213684"/>
                  </a:lnTo>
                  <a:lnTo>
                    <a:pt x="202010" y="224132"/>
                  </a:lnTo>
                  <a:lnTo>
                    <a:pt x="194747" y="235557"/>
                  </a:lnTo>
                  <a:lnTo>
                    <a:pt x="187032" y="247743"/>
                  </a:lnTo>
                  <a:lnTo>
                    <a:pt x="178732" y="260492"/>
                  </a:lnTo>
                  <a:lnTo>
                    <a:pt x="170039" y="273644"/>
                  </a:lnTo>
                  <a:lnTo>
                    <a:pt x="161358" y="287078"/>
                  </a:lnTo>
                  <a:lnTo>
                    <a:pt x="152927" y="300697"/>
                  </a:lnTo>
                  <a:lnTo>
                    <a:pt x="144808" y="314114"/>
                  </a:lnTo>
                  <a:lnTo>
                    <a:pt x="136977" y="326669"/>
                  </a:lnTo>
                  <a:lnTo>
                    <a:pt x="129382" y="338081"/>
                  </a:lnTo>
                  <a:lnTo>
                    <a:pt x="122129" y="348557"/>
                  </a:lnTo>
                  <a:lnTo>
                    <a:pt x="115477" y="358595"/>
                  </a:lnTo>
                  <a:lnTo>
                    <a:pt x="109515" y="368541"/>
                  </a:lnTo>
                  <a:lnTo>
                    <a:pt x="104018" y="378716"/>
                  </a:lnTo>
                  <a:lnTo>
                    <a:pt x="98560" y="389473"/>
                  </a:lnTo>
                  <a:lnTo>
                    <a:pt x="92889" y="400941"/>
                  </a:lnTo>
                  <a:lnTo>
                    <a:pt x="87096" y="413069"/>
                  </a:lnTo>
                  <a:lnTo>
                    <a:pt x="81506" y="425735"/>
                  </a:lnTo>
                  <a:lnTo>
                    <a:pt x="76310" y="438805"/>
                  </a:lnTo>
                  <a:lnTo>
                    <a:pt x="71855" y="452003"/>
                  </a:lnTo>
                  <a:lnTo>
                    <a:pt x="68701" y="464937"/>
                  </a:lnTo>
                  <a:lnTo>
                    <a:pt x="67030" y="477412"/>
                  </a:lnTo>
                  <a:lnTo>
                    <a:pt x="66707" y="489414"/>
                  </a:lnTo>
                  <a:lnTo>
                    <a:pt x="67471" y="501015"/>
                  </a:lnTo>
                  <a:lnTo>
                    <a:pt x="69064" y="512297"/>
                  </a:lnTo>
                  <a:lnTo>
                    <a:pt x="71589" y="523181"/>
                  </a:lnTo>
                  <a:lnTo>
                    <a:pt x="75486" y="533423"/>
                  </a:lnTo>
                  <a:lnTo>
                    <a:pt x="80888" y="542936"/>
                  </a:lnTo>
                  <a:lnTo>
                    <a:pt x="87804" y="551461"/>
                  </a:lnTo>
                  <a:lnTo>
                    <a:pt x="96274" y="558509"/>
                  </a:lnTo>
                  <a:lnTo>
                    <a:pt x="106160" y="563946"/>
                  </a:lnTo>
                  <a:lnTo>
                    <a:pt x="117206" y="567784"/>
                  </a:lnTo>
                  <a:lnTo>
                    <a:pt x="129136" y="570000"/>
                  </a:lnTo>
                  <a:lnTo>
                    <a:pt x="141708" y="570748"/>
                  </a:lnTo>
                  <a:lnTo>
                    <a:pt x="154572" y="570133"/>
                  </a:lnTo>
                  <a:lnTo>
                    <a:pt x="167281" y="568134"/>
                  </a:lnTo>
                  <a:lnTo>
                    <a:pt x="179600" y="564862"/>
                  </a:lnTo>
                  <a:lnTo>
                    <a:pt x="191329" y="560379"/>
                  </a:lnTo>
                  <a:lnTo>
                    <a:pt x="202214" y="554621"/>
                  </a:lnTo>
                  <a:lnTo>
                    <a:pt x="212203" y="547674"/>
                  </a:lnTo>
                  <a:lnTo>
                    <a:pt x="221403" y="539738"/>
                  </a:lnTo>
                  <a:lnTo>
                    <a:pt x="229977" y="531041"/>
                  </a:lnTo>
                  <a:lnTo>
                    <a:pt x="238074" y="521780"/>
                  </a:lnTo>
                  <a:lnTo>
                    <a:pt x="245497" y="511951"/>
                  </a:lnTo>
                  <a:lnTo>
                    <a:pt x="251731" y="501369"/>
                  </a:lnTo>
                  <a:lnTo>
                    <a:pt x="256591" y="489990"/>
                  </a:lnTo>
                  <a:lnTo>
                    <a:pt x="260194" y="477907"/>
                  </a:lnTo>
                  <a:lnTo>
                    <a:pt x="262777" y="465264"/>
                  </a:lnTo>
                  <a:lnTo>
                    <a:pt x="264586" y="452207"/>
                  </a:lnTo>
                  <a:lnTo>
                    <a:pt x="265666" y="439015"/>
                  </a:lnTo>
                  <a:lnTo>
                    <a:pt x="265875" y="426085"/>
                  </a:lnTo>
                  <a:lnTo>
                    <a:pt x="265200" y="413612"/>
                  </a:lnTo>
                  <a:lnTo>
                    <a:pt x="263595" y="401610"/>
                  </a:lnTo>
                  <a:lnTo>
                    <a:pt x="260915" y="390011"/>
                  </a:lnTo>
                  <a:lnTo>
                    <a:pt x="257179" y="378724"/>
                  </a:lnTo>
                  <a:lnTo>
                    <a:pt x="252382" y="367668"/>
                  </a:lnTo>
                  <a:lnTo>
                    <a:pt x="246413" y="356777"/>
                  </a:lnTo>
                  <a:lnTo>
                    <a:pt x="239323" y="346006"/>
                  </a:lnTo>
                  <a:lnTo>
                    <a:pt x="231291" y="335483"/>
                  </a:lnTo>
                  <a:lnTo>
                    <a:pt x="222530" y="325490"/>
                  </a:lnTo>
                  <a:lnTo>
                    <a:pt x="213231" y="316135"/>
                  </a:lnTo>
                  <a:lnTo>
                    <a:pt x="203547" y="307208"/>
                  </a:lnTo>
                  <a:lnTo>
                    <a:pt x="193594" y="298294"/>
                  </a:lnTo>
                  <a:lnTo>
                    <a:pt x="183455" y="289154"/>
                  </a:lnTo>
                  <a:lnTo>
                    <a:pt x="173189" y="280049"/>
                  </a:lnTo>
                  <a:lnTo>
                    <a:pt x="162837" y="271615"/>
                  </a:lnTo>
                  <a:lnTo>
                    <a:pt x="152427" y="264160"/>
                  </a:lnTo>
                  <a:lnTo>
                    <a:pt x="141978" y="257510"/>
                  </a:lnTo>
                  <a:lnTo>
                    <a:pt x="131503" y="251203"/>
                  </a:lnTo>
                  <a:lnTo>
                    <a:pt x="121010" y="244922"/>
                  </a:lnTo>
                  <a:lnTo>
                    <a:pt x="110505" y="238533"/>
                  </a:lnTo>
                  <a:lnTo>
                    <a:pt x="99993" y="232004"/>
                  </a:lnTo>
                  <a:lnTo>
                    <a:pt x="89479" y="225346"/>
                  </a:lnTo>
                  <a:lnTo>
                    <a:pt x="79130" y="218585"/>
                  </a:lnTo>
                  <a:lnTo>
                    <a:pt x="69255" y="211746"/>
                  </a:lnTo>
                  <a:lnTo>
                    <a:pt x="59983" y="204847"/>
                  </a:lnTo>
                  <a:lnTo>
                    <a:pt x="51282" y="197740"/>
                  </a:lnTo>
                  <a:lnTo>
                    <a:pt x="43051" y="190130"/>
                  </a:lnTo>
                  <a:lnTo>
                    <a:pt x="35185" y="181893"/>
                  </a:lnTo>
                  <a:lnTo>
                    <a:pt x="27748" y="172901"/>
                  </a:lnTo>
                  <a:lnTo>
                    <a:pt x="20972" y="162955"/>
                  </a:lnTo>
                  <a:lnTo>
                    <a:pt x="14936" y="152039"/>
                  </a:lnTo>
                  <a:lnTo>
                    <a:pt x="9729" y="140284"/>
                  </a:lnTo>
                  <a:lnTo>
                    <a:pt x="5530" y="127869"/>
                  </a:lnTo>
                  <a:lnTo>
                    <a:pt x="2345" y="114968"/>
                  </a:lnTo>
                  <a:lnTo>
                    <a:pt x="359" y="101883"/>
                  </a:lnTo>
                  <a:lnTo>
                    <a:pt x="0" y="89025"/>
                  </a:lnTo>
                  <a:lnTo>
                    <a:pt x="1357" y="76606"/>
                  </a:lnTo>
                  <a:lnTo>
                    <a:pt x="4386" y="64809"/>
                  </a:lnTo>
                  <a:lnTo>
                    <a:pt x="9086" y="53880"/>
                  </a:lnTo>
                  <a:lnTo>
                    <a:pt x="15284" y="43866"/>
                  </a:lnTo>
                  <a:lnTo>
                    <a:pt x="22698" y="34818"/>
                  </a:lnTo>
                  <a:lnTo>
                    <a:pt x="31037" y="26878"/>
                  </a:lnTo>
                  <a:lnTo>
                    <a:pt x="40059" y="20021"/>
                  </a:lnTo>
                  <a:lnTo>
                    <a:pt x="49894" y="14245"/>
                  </a:lnTo>
                  <a:lnTo>
                    <a:pt x="61014" y="9655"/>
                  </a:lnTo>
                  <a:lnTo>
                    <a:pt x="73567" y="6196"/>
                  </a:lnTo>
                  <a:lnTo>
                    <a:pt x="87252" y="3684"/>
                  </a:lnTo>
                  <a:lnTo>
                    <a:pt x="101509" y="1907"/>
                  </a:lnTo>
                  <a:lnTo>
                    <a:pt x="115946" y="676"/>
                  </a:lnTo>
                  <a:lnTo>
                    <a:pt x="130216" y="0"/>
                  </a:lnTo>
                  <a:lnTo>
                    <a:pt x="143944" y="70"/>
                  </a:lnTo>
                  <a:lnTo>
                    <a:pt x="156988" y="936"/>
                  </a:lnTo>
                  <a:lnTo>
                    <a:pt x="169390" y="2671"/>
                  </a:lnTo>
                  <a:lnTo>
                    <a:pt x="181267" y="5438"/>
                  </a:lnTo>
                  <a:lnTo>
                    <a:pt x="192743" y="9228"/>
                  </a:lnTo>
                  <a:lnTo>
                    <a:pt x="203927" y="13892"/>
                  </a:lnTo>
                  <a:lnTo>
                    <a:pt x="214905" y="19240"/>
                  </a:lnTo>
                  <a:lnTo>
                    <a:pt x="225729" y="25099"/>
                  </a:lnTo>
                  <a:lnTo>
                    <a:pt x="236119" y="31490"/>
                  </a:lnTo>
                  <a:lnTo>
                    <a:pt x="245490" y="38611"/>
                  </a:lnTo>
                  <a:lnTo>
                    <a:pt x="253596" y="46517"/>
                  </a:lnTo>
                  <a:lnTo>
                    <a:pt x="260190" y="55285"/>
                  </a:lnTo>
                  <a:lnTo>
                    <a:pt x="264871" y="65080"/>
                  </a:lnTo>
                  <a:lnTo>
                    <a:pt x="267613" y="75891"/>
                  </a:lnTo>
                  <a:lnTo>
                    <a:pt x="268843" y="87537"/>
                  </a:lnTo>
                  <a:lnTo>
                    <a:pt x="269369" y="101214"/>
                  </a:lnTo>
                  <a:lnTo>
                    <a:pt x="269240" y="121477"/>
                  </a:lnTo>
                  <a:lnTo>
                    <a:pt x="268480" y="155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74511" y="347440"/>
              <a:ext cx="362941" cy="485360"/>
            </a:xfrm>
            <a:custGeom>
              <a:avLst/>
              <a:gdLst/>
              <a:ahLst/>
              <a:cxnLst/>
              <a:rect l="0" t="0" r="0" b="0"/>
              <a:pathLst>
                <a:path w="362941" h="485360">
                  <a:moveTo>
                    <a:pt x="68142" y="0"/>
                  </a:moveTo>
                  <a:lnTo>
                    <a:pt x="62341" y="8801"/>
                  </a:lnTo>
                  <a:lnTo>
                    <a:pt x="57417" y="17148"/>
                  </a:lnTo>
                  <a:lnTo>
                    <a:pt x="52914" y="25851"/>
                  </a:lnTo>
                  <a:lnTo>
                    <a:pt x="48693" y="35145"/>
                  </a:lnTo>
                  <a:lnTo>
                    <a:pt x="44680" y="45288"/>
                  </a:lnTo>
                  <a:lnTo>
                    <a:pt x="40818" y="56329"/>
                  </a:lnTo>
                  <a:lnTo>
                    <a:pt x="37066" y="67996"/>
                  </a:lnTo>
                  <a:lnTo>
                    <a:pt x="33391" y="79818"/>
                  </a:lnTo>
                  <a:lnTo>
                    <a:pt x="29764" y="91507"/>
                  </a:lnTo>
                  <a:lnTo>
                    <a:pt x="26005" y="102964"/>
                  </a:lnTo>
                  <a:lnTo>
                    <a:pt x="21796" y="114190"/>
                  </a:lnTo>
                  <a:lnTo>
                    <a:pt x="16998" y="125165"/>
                  </a:lnTo>
                  <a:lnTo>
                    <a:pt x="11613" y="133946"/>
                  </a:lnTo>
                  <a:lnTo>
                    <a:pt x="6394" y="137393"/>
                  </a:lnTo>
                  <a:lnTo>
                    <a:pt x="2603" y="135481"/>
                  </a:lnTo>
                  <a:lnTo>
                    <a:pt x="541" y="129931"/>
                  </a:lnTo>
                  <a:lnTo>
                    <a:pt x="0" y="122242"/>
                  </a:lnTo>
                  <a:lnTo>
                    <a:pt x="644" y="113346"/>
                  </a:lnTo>
                  <a:lnTo>
                    <a:pt x="2164" y="103772"/>
                  </a:lnTo>
                  <a:lnTo>
                    <a:pt x="4312" y="93813"/>
                  </a:lnTo>
                  <a:lnTo>
                    <a:pt x="7064" y="83631"/>
                  </a:lnTo>
                  <a:lnTo>
                    <a:pt x="10592" y="73318"/>
                  </a:lnTo>
                  <a:lnTo>
                    <a:pt x="14935" y="62929"/>
                  </a:lnTo>
                  <a:lnTo>
                    <a:pt x="20158" y="52659"/>
                  </a:lnTo>
                  <a:lnTo>
                    <a:pt x="26421" y="42834"/>
                  </a:lnTo>
                  <a:lnTo>
                    <a:pt x="33716" y="33604"/>
                  </a:lnTo>
                  <a:lnTo>
                    <a:pt x="42057" y="25270"/>
                  </a:lnTo>
                  <a:lnTo>
                    <a:pt x="51559" y="18351"/>
                  </a:lnTo>
                  <a:lnTo>
                    <a:pt x="62168" y="13004"/>
                  </a:lnTo>
                  <a:lnTo>
                    <a:pt x="73547" y="9397"/>
                  </a:lnTo>
                  <a:lnTo>
                    <a:pt x="85176" y="7867"/>
                  </a:lnTo>
                  <a:lnTo>
                    <a:pt x="96736" y="8399"/>
                  </a:lnTo>
                  <a:lnTo>
                    <a:pt x="108107" y="10856"/>
                  </a:lnTo>
                  <a:lnTo>
                    <a:pt x="119275" y="15163"/>
                  </a:lnTo>
                  <a:lnTo>
                    <a:pt x="130264" y="21099"/>
                  </a:lnTo>
                  <a:lnTo>
                    <a:pt x="140949" y="28506"/>
                  </a:lnTo>
                  <a:lnTo>
                    <a:pt x="151059" y="37371"/>
                  </a:lnTo>
                  <a:lnTo>
                    <a:pt x="160491" y="47559"/>
                  </a:lnTo>
                  <a:lnTo>
                    <a:pt x="169301" y="58993"/>
                  </a:lnTo>
                  <a:lnTo>
                    <a:pt x="177606" y="71723"/>
                  </a:lnTo>
                  <a:lnTo>
                    <a:pt x="185523" y="85659"/>
                  </a:lnTo>
                  <a:lnTo>
                    <a:pt x="192993" y="100593"/>
                  </a:lnTo>
                  <a:lnTo>
                    <a:pt x="199791" y="116296"/>
                  </a:lnTo>
                  <a:lnTo>
                    <a:pt x="205842" y="132562"/>
                  </a:lnTo>
                  <a:lnTo>
                    <a:pt x="211059" y="149231"/>
                  </a:lnTo>
                  <a:lnTo>
                    <a:pt x="215265" y="166180"/>
                  </a:lnTo>
                  <a:lnTo>
                    <a:pt x="218464" y="183322"/>
                  </a:lnTo>
                  <a:lnTo>
                    <a:pt x="220798" y="200596"/>
                  </a:lnTo>
                  <a:lnTo>
                    <a:pt x="222456" y="217960"/>
                  </a:lnTo>
                  <a:lnTo>
                    <a:pt x="223607" y="235385"/>
                  </a:lnTo>
                  <a:lnTo>
                    <a:pt x="224229" y="252850"/>
                  </a:lnTo>
                  <a:lnTo>
                    <a:pt x="224123" y="270342"/>
                  </a:lnTo>
                  <a:lnTo>
                    <a:pt x="223233" y="287848"/>
                  </a:lnTo>
                  <a:lnTo>
                    <a:pt x="221483" y="305198"/>
                  </a:lnTo>
                  <a:lnTo>
                    <a:pt x="218704" y="322081"/>
                  </a:lnTo>
                  <a:lnTo>
                    <a:pt x="214907" y="338360"/>
                  </a:lnTo>
                  <a:lnTo>
                    <a:pt x="210238" y="353902"/>
                  </a:lnTo>
                  <a:lnTo>
                    <a:pt x="204887" y="368499"/>
                  </a:lnTo>
                  <a:lnTo>
                    <a:pt x="199031" y="382134"/>
                  </a:lnTo>
                  <a:lnTo>
                    <a:pt x="192812" y="394936"/>
                  </a:lnTo>
                  <a:lnTo>
                    <a:pt x="186338" y="407081"/>
                  </a:lnTo>
                  <a:lnTo>
                    <a:pt x="179689" y="418733"/>
                  </a:lnTo>
                  <a:lnTo>
                    <a:pt x="172919" y="429865"/>
                  </a:lnTo>
                  <a:lnTo>
                    <a:pt x="166068" y="440275"/>
                  </a:lnTo>
                  <a:lnTo>
                    <a:pt x="159157" y="449906"/>
                  </a:lnTo>
                  <a:lnTo>
                    <a:pt x="152040" y="458678"/>
                  </a:lnTo>
                  <a:lnTo>
                    <a:pt x="144424" y="466425"/>
                  </a:lnTo>
                  <a:lnTo>
                    <a:pt x="136180" y="473145"/>
                  </a:lnTo>
                  <a:lnTo>
                    <a:pt x="127186" y="478657"/>
                  </a:lnTo>
                  <a:lnTo>
                    <a:pt x="117237" y="482537"/>
                  </a:lnTo>
                  <a:lnTo>
                    <a:pt x="106323" y="484702"/>
                  </a:lnTo>
                  <a:lnTo>
                    <a:pt x="94740" y="485359"/>
                  </a:lnTo>
                  <a:lnTo>
                    <a:pt x="82973" y="484821"/>
                  </a:lnTo>
                  <a:lnTo>
                    <a:pt x="71324" y="483383"/>
                  </a:lnTo>
                  <a:lnTo>
                    <a:pt x="60064" y="481133"/>
                  </a:lnTo>
                  <a:lnTo>
                    <a:pt x="49503" y="477952"/>
                  </a:lnTo>
                  <a:lnTo>
                    <a:pt x="39739" y="473844"/>
                  </a:lnTo>
                  <a:lnTo>
                    <a:pt x="30861" y="468611"/>
                  </a:lnTo>
                  <a:lnTo>
                    <a:pt x="23036" y="461810"/>
                  </a:lnTo>
                  <a:lnTo>
                    <a:pt x="16260" y="453340"/>
                  </a:lnTo>
                  <a:lnTo>
                    <a:pt x="10709" y="443396"/>
                  </a:lnTo>
                  <a:lnTo>
                    <a:pt x="6801" y="432280"/>
                  </a:lnTo>
                  <a:lnTo>
                    <a:pt x="4623" y="420294"/>
                  </a:lnTo>
                  <a:lnTo>
                    <a:pt x="4125" y="408011"/>
                  </a:lnTo>
                  <a:lnTo>
                    <a:pt x="5303" y="396232"/>
                  </a:lnTo>
                  <a:lnTo>
                    <a:pt x="7989" y="385358"/>
                  </a:lnTo>
                  <a:lnTo>
                    <a:pt x="12061" y="375585"/>
                  </a:lnTo>
                  <a:lnTo>
                    <a:pt x="17535" y="367085"/>
                  </a:lnTo>
                  <a:lnTo>
                    <a:pt x="24294" y="359821"/>
                  </a:lnTo>
                  <a:lnTo>
                    <a:pt x="32271" y="353924"/>
                  </a:lnTo>
                  <a:lnTo>
                    <a:pt x="41527" y="349778"/>
                  </a:lnTo>
                  <a:lnTo>
                    <a:pt x="51973" y="347430"/>
                  </a:lnTo>
                  <a:lnTo>
                    <a:pt x="63241" y="346648"/>
                  </a:lnTo>
                  <a:lnTo>
                    <a:pt x="74796" y="347102"/>
                  </a:lnTo>
                  <a:lnTo>
                    <a:pt x="86312" y="348483"/>
                  </a:lnTo>
                  <a:lnTo>
                    <a:pt x="97823" y="350696"/>
                  </a:lnTo>
                  <a:lnTo>
                    <a:pt x="109617" y="353850"/>
                  </a:lnTo>
                  <a:lnTo>
                    <a:pt x="121844" y="357933"/>
                  </a:lnTo>
                  <a:lnTo>
                    <a:pt x="134345" y="362808"/>
                  </a:lnTo>
                  <a:lnTo>
                    <a:pt x="146744" y="368305"/>
                  </a:lnTo>
                  <a:lnTo>
                    <a:pt x="158829" y="374268"/>
                  </a:lnTo>
                  <a:lnTo>
                    <a:pt x="170554" y="380730"/>
                  </a:lnTo>
                  <a:lnTo>
                    <a:pt x="181961" y="387899"/>
                  </a:lnTo>
                  <a:lnTo>
                    <a:pt x="193115" y="395829"/>
                  </a:lnTo>
                  <a:lnTo>
                    <a:pt x="204081" y="404273"/>
                  </a:lnTo>
                  <a:lnTo>
                    <a:pt x="214910" y="412787"/>
                  </a:lnTo>
                  <a:lnTo>
                    <a:pt x="225649" y="421102"/>
                  </a:lnTo>
                  <a:lnTo>
                    <a:pt x="236489" y="428972"/>
                  </a:lnTo>
                  <a:lnTo>
                    <a:pt x="247760" y="436105"/>
                  </a:lnTo>
                  <a:lnTo>
                    <a:pt x="259605" y="442408"/>
                  </a:lnTo>
                  <a:lnTo>
                    <a:pt x="272002" y="447641"/>
                  </a:lnTo>
                  <a:lnTo>
                    <a:pt x="284855" y="451332"/>
                  </a:lnTo>
                  <a:lnTo>
                    <a:pt x="298045" y="453371"/>
                  </a:lnTo>
                  <a:lnTo>
                    <a:pt x="311063" y="453911"/>
                  </a:lnTo>
                  <a:lnTo>
                    <a:pt x="324404" y="453148"/>
                  </a:lnTo>
                  <a:lnTo>
                    <a:pt x="340356" y="449897"/>
                  </a:lnTo>
                  <a:lnTo>
                    <a:pt x="36294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58549" y="579067"/>
              <a:ext cx="178985" cy="4694"/>
            </a:xfrm>
            <a:custGeom>
              <a:avLst/>
              <a:gdLst/>
              <a:ahLst/>
              <a:cxnLst/>
              <a:rect l="0" t="0" r="0" b="0"/>
              <a:pathLst>
                <a:path w="178985" h="4694">
                  <a:moveTo>
                    <a:pt x="178984" y="0"/>
                  </a:moveTo>
                  <a:lnTo>
                    <a:pt x="167182" y="67"/>
                  </a:lnTo>
                  <a:lnTo>
                    <a:pt x="155413" y="707"/>
                  </a:lnTo>
                  <a:lnTo>
                    <a:pt x="142523" y="1995"/>
                  </a:lnTo>
                  <a:lnTo>
                    <a:pt x="128675" y="3509"/>
                  </a:lnTo>
                  <a:lnTo>
                    <a:pt x="114346" y="4528"/>
                  </a:lnTo>
                  <a:lnTo>
                    <a:pt x="99877" y="4693"/>
                  </a:lnTo>
                  <a:lnTo>
                    <a:pt x="85427" y="4138"/>
                  </a:lnTo>
                  <a:lnTo>
                    <a:pt x="71051" y="3301"/>
                  </a:lnTo>
                  <a:lnTo>
                    <a:pt x="56775" y="2478"/>
                  </a:lnTo>
                  <a:lnTo>
                    <a:pt x="43192" y="1788"/>
                  </a:lnTo>
                  <a:lnTo>
                    <a:pt x="30140" y="1185"/>
                  </a:lnTo>
                  <a:lnTo>
                    <a:pt x="16472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1720" y="37902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53305" y="6738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58632" y="326033"/>
              <a:ext cx="301746" cy="600475"/>
            </a:xfrm>
            <a:custGeom>
              <a:avLst/>
              <a:gdLst/>
              <a:ahLst/>
              <a:cxnLst/>
              <a:rect l="0" t="0" r="0" b="0"/>
              <a:pathLst>
                <a:path w="301746" h="600475">
                  <a:moveTo>
                    <a:pt x="0" y="10878"/>
                  </a:moveTo>
                  <a:lnTo>
                    <a:pt x="8801" y="13812"/>
                  </a:lnTo>
                  <a:lnTo>
                    <a:pt x="17148" y="16594"/>
                  </a:lnTo>
                  <a:lnTo>
                    <a:pt x="25851" y="19489"/>
                  </a:lnTo>
                  <a:lnTo>
                    <a:pt x="35145" y="22357"/>
                  </a:lnTo>
                  <a:lnTo>
                    <a:pt x="45288" y="24874"/>
                  </a:lnTo>
                  <a:lnTo>
                    <a:pt x="56329" y="26889"/>
                  </a:lnTo>
                  <a:lnTo>
                    <a:pt x="67996" y="28574"/>
                  </a:lnTo>
                  <a:lnTo>
                    <a:pt x="79818" y="30317"/>
                  </a:lnTo>
                  <a:lnTo>
                    <a:pt x="91511" y="32339"/>
                  </a:lnTo>
                  <a:lnTo>
                    <a:pt x="103141" y="34528"/>
                  </a:lnTo>
                  <a:lnTo>
                    <a:pt x="115015" y="36544"/>
                  </a:lnTo>
                  <a:lnTo>
                    <a:pt x="127300" y="38193"/>
                  </a:lnTo>
                  <a:lnTo>
                    <a:pt x="140009" y="39282"/>
                  </a:lnTo>
                  <a:lnTo>
                    <a:pt x="153080" y="39556"/>
                  </a:lnTo>
                  <a:lnTo>
                    <a:pt x="166429" y="38958"/>
                  </a:lnTo>
                  <a:lnTo>
                    <a:pt x="179818" y="37589"/>
                  </a:lnTo>
                  <a:lnTo>
                    <a:pt x="192880" y="35606"/>
                  </a:lnTo>
                  <a:lnTo>
                    <a:pt x="205446" y="33160"/>
                  </a:lnTo>
                  <a:lnTo>
                    <a:pt x="217680" y="30214"/>
                  </a:lnTo>
                  <a:lnTo>
                    <a:pt x="229968" y="26559"/>
                  </a:lnTo>
                  <a:lnTo>
                    <a:pt x="242526" y="22138"/>
                  </a:lnTo>
                  <a:lnTo>
                    <a:pt x="255079" y="17033"/>
                  </a:lnTo>
                  <a:lnTo>
                    <a:pt x="266982" y="11382"/>
                  </a:lnTo>
                  <a:lnTo>
                    <a:pt x="277909" y="5367"/>
                  </a:lnTo>
                  <a:lnTo>
                    <a:pt x="287634" y="740"/>
                  </a:lnTo>
                  <a:lnTo>
                    <a:pt x="295200" y="0"/>
                  </a:lnTo>
                  <a:lnTo>
                    <a:pt x="299715" y="3071"/>
                  </a:lnTo>
                  <a:lnTo>
                    <a:pt x="301645" y="8848"/>
                  </a:lnTo>
                  <a:lnTo>
                    <a:pt x="301745" y="16370"/>
                  </a:lnTo>
                  <a:lnTo>
                    <a:pt x="300451" y="25151"/>
                  </a:lnTo>
                  <a:lnTo>
                    <a:pt x="297874" y="35094"/>
                  </a:lnTo>
                  <a:lnTo>
                    <a:pt x="294152" y="46080"/>
                  </a:lnTo>
                  <a:lnTo>
                    <a:pt x="289339" y="58085"/>
                  </a:lnTo>
                  <a:lnTo>
                    <a:pt x="283345" y="71216"/>
                  </a:lnTo>
                  <a:lnTo>
                    <a:pt x="276237" y="85428"/>
                  </a:lnTo>
                  <a:lnTo>
                    <a:pt x="268361" y="100552"/>
                  </a:lnTo>
                  <a:lnTo>
                    <a:pt x="260234" y="116383"/>
                  </a:lnTo>
                  <a:lnTo>
                    <a:pt x="252174" y="132736"/>
                  </a:lnTo>
                  <a:lnTo>
                    <a:pt x="244135" y="149462"/>
                  </a:lnTo>
                  <a:lnTo>
                    <a:pt x="235826" y="166450"/>
                  </a:lnTo>
                  <a:lnTo>
                    <a:pt x="227091" y="183619"/>
                  </a:lnTo>
                  <a:lnTo>
                    <a:pt x="218088" y="200911"/>
                  </a:lnTo>
                  <a:lnTo>
                    <a:pt x="209191" y="218287"/>
                  </a:lnTo>
                  <a:lnTo>
                    <a:pt x="200616" y="235710"/>
                  </a:lnTo>
                  <a:lnTo>
                    <a:pt x="192570" y="252834"/>
                  </a:lnTo>
                  <a:lnTo>
                    <a:pt x="185318" y="269034"/>
                  </a:lnTo>
                  <a:lnTo>
                    <a:pt x="178921" y="284049"/>
                  </a:lnTo>
                  <a:lnTo>
                    <a:pt x="173116" y="298268"/>
                  </a:lnTo>
                  <a:lnTo>
                    <a:pt x="167444" y="312504"/>
                  </a:lnTo>
                  <a:lnTo>
                    <a:pt x="161626" y="327227"/>
                  </a:lnTo>
                  <a:lnTo>
                    <a:pt x="155734" y="342236"/>
                  </a:lnTo>
                  <a:lnTo>
                    <a:pt x="150076" y="356866"/>
                  </a:lnTo>
                  <a:lnTo>
                    <a:pt x="144825" y="370748"/>
                  </a:lnTo>
                  <a:lnTo>
                    <a:pt x="139994" y="383833"/>
                  </a:lnTo>
                  <a:lnTo>
                    <a:pt x="135522" y="396227"/>
                  </a:lnTo>
                  <a:lnTo>
                    <a:pt x="131327" y="408084"/>
                  </a:lnTo>
                  <a:lnTo>
                    <a:pt x="127171" y="419707"/>
                  </a:lnTo>
                  <a:lnTo>
                    <a:pt x="122687" y="431518"/>
                  </a:lnTo>
                  <a:lnTo>
                    <a:pt x="117707" y="443728"/>
                  </a:lnTo>
                  <a:lnTo>
                    <a:pt x="112394" y="456202"/>
                  </a:lnTo>
                  <a:lnTo>
                    <a:pt x="107134" y="468577"/>
                  </a:lnTo>
                  <a:lnTo>
                    <a:pt x="102149" y="480646"/>
                  </a:lnTo>
                  <a:lnTo>
                    <a:pt x="97329" y="492529"/>
                  </a:lnTo>
                  <a:lnTo>
                    <a:pt x="92332" y="504573"/>
                  </a:lnTo>
                  <a:lnTo>
                    <a:pt x="86976" y="516969"/>
                  </a:lnTo>
                  <a:lnTo>
                    <a:pt x="81395" y="529582"/>
                  </a:lnTo>
                  <a:lnTo>
                    <a:pt x="75948" y="542056"/>
                  </a:lnTo>
                  <a:lnTo>
                    <a:pt x="70844" y="554176"/>
                  </a:lnTo>
                  <a:lnTo>
                    <a:pt x="66265" y="565456"/>
                  </a:lnTo>
                  <a:lnTo>
                    <a:pt x="62007" y="576167"/>
                  </a:lnTo>
                  <a:lnTo>
                    <a:pt x="57698" y="587247"/>
                  </a:lnTo>
                  <a:lnTo>
                    <a:pt x="52642" y="600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607938" y="1159482"/>
            <a:ext cx="2916395" cy="1106054"/>
            <a:chOff x="5607938" y="1159482"/>
            <a:chExt cx="2916395" cy="1106054"/>
          </a:xfrm>
        </p:grpSpPr>
        <p:sp>
          <p:nvSpPr>
            <p:cNvPr id="13" name="Freeform 12"/>
            <p:cNvSpPr/>
            <p:nvPr/>
          </p:nvSpPr>
          <p:spPr>
            <a:xfrm>
              <a:off x="5607938" y="1412726"/>
              <a:ext cx="599264" cy="726468"/>
            </a:xfrm>
            <a:custGeom>
              <a:avLst/>
              <a:gdLst/>
              <a:ahLst/>
              <a:cxnLst/>
              <a:rect l="0" t="0" r="0" b="0"/>
              <a:pathLst>
                <a:path w="599264" h="726468">
                  <a:moveTo>
                    <a:pt x="105285" y="0"/>
                  </a:moveTo>
                  <a:lnTo>
                    <a:pt x="117087" y="0"/>
                  </a:lnTo>
                  <a:lnTo>
                    <a:pt x="128856" y="0"/>
                  </a:lnTo>
                  <a:lnTo>
                    <a:pt x="141751" y="0"/>
                  </a:lnTo>
                  <a:lnTo>
                    <a:pt x="155772" y="0"/>
                  </a:lnTo>
                  <a:lnTo>
                    <a:pt x="170748" y="0"/>
                  </a:lnTo>
                  <a:lnTo>
                    <a:pt x="186471" y="0"/>
                  </a:lnTo>
                  <a:lnTo>
                    <a:pt x="202746" y="0"/>
                  </a:lnTo>
                  <a:lnTo>
                    <a:pt x="219418" y="0"/>
                  </a:lnTo>
                  <a:lnTo>
                    <a:pt x="236369" y="0"/>
                  </a:lnTo>
                  <a:lnTo>
                    <a:pt x="253512" y="0"/>
                  </a:lnTo>
                  <a:lnTo>
                    <a:pt x="270787" y="0"/>
                  </a:lnTo>
                  <a:lnTo>
                    <a:pt x="288150" y="0"/>
                  </a:lnTo>
                  <a:lnTo>
                    <a:pt x="305575" y="0"/>
                  </a:lnTo>
                  <a:lnTo>
                    <a:pt x="323040" y="0"/>
                  </a:lnTo>
                  <a:lnTo>
                    <a:pt x="340528" y="0"/>
                  </a:lnTo>
                  <a:lnTo>
                    <a:pt x="357866" y="0"/>
                  </a:lnTo>
                  <a:lnTo>
                    <a:pt x="374740" y="0"/>
                  </a:lnTo>
                  <a:lnTo>
                    <a:pt x="391022" y="0"/>
                  </a:lnTo>
                  <a:lnTo>
                    <a:pt x="406906" y="0"/>
                  </a:lnTo>
                  <a:lnTo>
                    <a:pt x="422798" y="0"/>
                  </a:lnTo>
                  <a:lnTo>
                    <a:pt x="438933" y="0"/>
                  </a:lnTo>
                  <a:lnTo>
                    <a:pt x="455212" y="0"/>
                  </a:lnTo>
                  <a:lnTo>
                    <a:pt x="471301" y="0"/>
                  </a:lnTo>
                  <a:lnTo>
                    <a:pt x="487016" y="0"/>
                  </a:lnTo>
                  <a:lnTo>
                    <a:pt x="502332" y="0"/>
                  </a:lnTo>
                  <a:lnTo>
                    <a:pt x="517303" y="0"/>
                  </a:lnTo>
                  <a:lnTo>
                    <a:pt x="532003" y="0"/>
                  </a:lnTo>
                  <a:lnTo>
                    <a:pt x="546502" y="0"/>
                  </a:lnTo>
                  <a:lnTo>
                    <a:pt x="560857" y="0"/>
                  </a:lnTo>
                  <a:lnTo>
                    <a:pt x="575081" y="25"/>
                  </a:lnTo>
                  <a:lnTo>
                    <a:pt x="588083" y="947"/>
                  </a:lnTo>
                  <a:lnTo>
                    <a:pt x="596655" y="4402"/>
                  </a:lnTo>
                  <a:lnTo>
                    <a:pt x="599263" y="10106"/>
                  </a:lnTo>
                  <a:lnTo>
                    <a:pt x="597942" y="16437"/>
                  </a:lnTo>
                  <a:lnTo>
                    <a:pt x="594349" y="23063"/>
                  </a:lnTo>
                  <a:lnTo>
                    <a:pt x="589432" y="30250"/>
                  </a:lnTo>
                  <a:lnTo>
                    <a:pt x="583719" y="38140"/>
                  </a:lnTo>
                  <a:lnTo>
                    <a:pt x="577358" y="46697"/>
                  </a:lnTo>
                  <a:lnTo>
                    <a:pt x="570222" y="55803"/>
                  </a:lnTo>
                  <a:lnTo>
                    <a:pt x="562293" y="65335"/>
                  </a:lnTo>
                  <a:lnTo>
                    <a:pt x="553673" y="75342"/>
                  </a:lnTo>
                  <a:lnTo>
                    <a:pt x="544504" y="86043"/>
                  </a:lnTo>
                  <a:lnTo>
                    <a:pt x="534930" y="97497"/>
                  </a:lnTo>
                  <a:lnTo>
                    <a:pt x="525229" y="109459"/>
                  </a:lnTo>
                  <a:lnTo>
                    <a:pt x="515797" y="121489"/>
                  </a:lnTo>
                  <a:lnTo>
                    <a:pt x="506825" y="133317"/>
                  </a:lnTo>
                  <a:lnTo>
                    <a:pt x="498327" y="144698"/>
                  </a:lnTo>
                  <a:lnTo>
                    <a:pt x="490232" y="155342"/>
                  </a:lnTo>
                  <a:lnTo>
                    <a:pt x="482453" y="165166"/>
                  </a:lnTo>
                  <a:lnTo>
                    <a:pt x="474904" y="174254"/>
                  </a:lnTo>
                  <a:lnTo>
                    <a:pt x="467522" y="182752"/>
                  </a:lnTo>
                  <a:lnTo>
                    <a:pt x="460255" y="190811"/>
                  </a:lnTo>
                  <a:lnTo>
                    <a:pt x="453068" y="198718"/>
                  </a:lnTo>
                  <a:lnTo>
                    <a:pt x="445936" y="206874"/>
                  </a:lnTo>
                  <a:lnTo>
                    <a:pt x="438837" y="215474"/>
                  </a:lnTo>
                  <a:lnTo>
                    <a:pt x="431594" y="224369"/>
                  </a:lnTo>
                  <a:lnTo>
                    <a:pt x="423892" y="233187"/>
                  </a:lnTo>
                  <a:lnTo>
                    <a:pt x="415602" y="241715"/>
                  </a:lnTo>
                  <a:lnTo>
                    <a:pt x="406915" y="250068"/>
                  </a:lnTo>
                  <a:lnTo>
                    <a:pt x="398237" y="258588"/>
                  </a:lnTo>
                  <a:lnTo>
                    <a:pt x="389809" y="267469"/>
                  </a:lnTo>
                  <a:lnTo>
                    <a:pt x="381692" y="276739"/>
                  </a:lnTo>
                  <a:lnTo>
                    <a:pt x="373863" y="286347"/>
                  </a:lnTo>
                  <a:lnTo>
                    <a:pt x="366264" y="296218"/>
                  </a:lnTo>
                  <a:lnTo>
                    <a:pt x="358838" y="306118"/>
                  </a:lnTo>
                  <a:lnTo>
                    <a:pt x="351538" y="315685"/>
                  </a:lnTo>
                  <a:lnTo>
                    <a:pt x="344328" y="324751"/>
                  </a:lnTo>
                  <a:lnTo>
                    <a:pt x="337179" y="333482"/>
                  </a:lnTo>
                  <a:lnTo>
                    <a:pt x="330072" y="342265"/>
                  </a:lnTo>
                  <a:lnTo>
                    <a:pt x="322993" y="351325"/>
                  </a:lnTo>
                  <a:lnTo>
                    <a:pt x="315935" y="360716"/>
                  </a:lnTo>
                  <a:lnTo>
                    <a:pt x="308889" y="370407"/>
                  </a:lnTo>
                  <a:lnTo>
                    <a:pt x="301852" y="380338"/>
                  </a:lnTo>
                  <a:lnTo>
                    <a:pt x="294821" y="390448"/>
                  </a:lnTo>
                  <a:lnTo>
                    <a:pt x="287795" y="400688"/>
                  </a:lnTo>
                  <a:lnTo>
                    <a:pt x="280770" y="411015"/>
                  </a:lnTo>
                  <a:lnTo>
                    <a:pt x="273748" y="421237"/>
                  </a:lnTo>
                  <a:lnTo>
                    <a:pt x="266727" y="431027"/>
                  </a:lnTo>
                  <a:lnTo>
                    <a:pt x="259706" y="440246"/>
                  </a:lnTo>
                  <a:lnTo>
                    <a:pt x="252686" y="449081"/>
                  </a:lnTo>
                  <a:lnTo>
                    <a:pt x="245666" y="457934"/>
                  </a:lnTo>
                  <a:lnTo>
                    <a:pt x="238646" y="467042"/>
                  </a:lnTo>
                  <a:lnTo>
                    <a:pt x="231627" y="476465"/>
                  </a:lnTo>
                  <a:lnTo>
                    <a:pt x="224608" y="486178"/>
                  </a:lnTo>
                  <a:lnTo>
                    <a:pt x="217589" y="496118"/>
                  </a:lnTo>
                  <a:lnTo>
                    <a:pt x="210570" y="506065"/>
                  </a:lnTo>
                  <a:lnTo>
                    <a:pt x="203551" y="515663"/>
                  </a:lnTo>
                  <a:lnTo>
                    <a:pt x="196513" y="524755"/>
                  </a:lnTo>
                  <a:lnTo>
                    <a:pt x="188803" y="533673"/>
                  </a:lnTo>
                  <a:lnTo>
                    <a:pt x="179191" y="543113"/>
                  </a:lnTo>
                  <a:lnTo>
                    <a:pt x="167177" y="553428"/>
                  </a:lnTo>
                  <a:lnTo>
                    <a:pt x="153547" y="564476"/>
                  </a:lnTo>
                  <a:lnTo>
                    <a:pt x="139935" y="575818"/>
                  </a:lnTo>
                  <a:lnTo>
                    <a:pt x="127305" y="587149"/>
                  </a:lnTo>
                  <a:lnTo>
                    <a:pt x="115915" y="598180"/>
                  </a:lnTo>
                  <a:lnTo>
                    <a:pt x="105665" y="608581"/>
                  </a:lnTo>
                  <a:lnTo>
                    <a:pt x="96333" y="618243"/>
                  </a:lnTo>
                  <a:lnTo>
                    <a:pt x="87694" y="627390"/>
                  </a:lnTo>
                  <a:lnTo>
                    <a:pt x="79557" y="636460"/>
                  </a:lnTo>
                  <a:lnTo>
                    <a:pt x="71774" y="645716"/>
                  </a:lnTo>
                  <a:lnTo>
                    <a:pt x="64236" y="655241"/>
                  </a:lnTo>
                  <a:lnTo>
                    <a:pt x="56866" y="665022"/>
                  </a:lnTo>
                  <a:lnTo>
                    <a:pt x="49611" y="675004"/>
                  </a:lnTo>
                  <a:lnTo>
                    <a:pt x="42351" y="684874"/>
                  </a:lnTo>
                  <a:lnTo>
                    <a:pt x="33974" y="695148"/>
                  </a:lnTo>
                  <a:lnTo>
                    <a:pt x="21509" y="707844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29078" y="1159482"/>
              <a:ext cx="2495255" cy="1095525"/>
            </a:xfrm>
            <a:custGeom>
              <a:avLst/>
              <a:gdLst/>
              <a:ahLst/>
              <a:cxnLst/>
              <a:rect l="0" t="0" r="0" b="0"/>
              <a:pathLst>
                <a:path w="2495255" h="1095525">
                  <a:moveTo>
                    <a:pt x="0" y="1095524"/>
                  </a:moveTo>
                  <a:lnTo>
                    <a:pt x="3001" y="1086790"/>
                  </a:lnTo>
                  <a:lnTo>
                    <a:pt x="6423" y="1079084"/>
                  </a:lnTo>
                  <a:lnTo>
                    <a:pt x="10620" y="1071681"/>
                  </a:lnTo>
                  <a:lnTo>
                    <a:pt x="15519" y="1064420"/>
                  </a:lnTo>
                  <a:lnTo>
                    <a:pt x="21001" y="1057241"/>
                  </a:lnTo>
                  <a:lnTo>
                    <a:pt x="26931" y="1050116"/>
                  </a:lnTo>
                  <a:lnTo>
                    <a:pt x="33193" y="1043026"/>
                  </a:lnTo>
                  <a:lnTo>
                    <a:pt x="39691" y="1035959"/>
                  </a:lnTo>
                  <a:lnTo>
                    <a:pt x="46356" y="1028908"/>
                  </a:lnTo>
                  <a:lnTo>
                    <a:pt x="53135" y="1021868"/>
                  </a:lnTo>
                  <a:lnTo>
                    <a:pt x="59991" y="1014834"/>
                  </a:lnTo>
                  <a:lnTo>
                    <a:pt x="66901" y="1007801"/>
                  </a:lnTo>
                  <a:lnTo>
                    <a:pt x="73847" y="1000603"/>
                  </a:lnTo>
                  <a:lnTo>
                    <a:pt x="80817" y="992931"/>
                  </a:lnTo>
                  <a:lnTo>
                    <a:pt x="87799" y="984652"/>
                  </a:lnTo>
                  <a:lnTo>
                    <a:pt x="94623" y="975633"/>
                  </a:lnTo>
                  <a:lnTo>
                    <a:pt x="100979" y="965668"/>
                  </a:lnTo>
                  <a:lnTo>
                    <a:pt x="106740" y="954743"/>
                  </a:lnTo>
                  <a:lnTo>
                    <a:pt x="112100" y="943153"/>
                  </a:lnTo>
                  <a:lnTo>
                    <a:pt x="117466" y="931381"/>
                  </a:lnTo>
                  <a:lnTo>
                    <a:pt x="123093" y="919720"/>
                  </a:lnTo>
                  <a:lnTo>
                    <a:pt x="129536" y="908112"/>
                  </a:lnTo>
                  <a:lnTo>
                    <a:pt x="137690" y="896252"/>
                  </a:lnTo>
                  <a:lnTo>
                    <a:pt x="147872" y="883982"/>
                  </a:lnTo>
                  <a:lnTo>
                    <a:pt x="159271" y="871452"/>
                  </a:lnTo>
                  <a:lnTo>
                    <a:pt x="170306" y="859033"/>
                  </a:lnTo>
                  <a:lnTo>
                    <a:pt x="180093" y="846931"/>
                  </a:lnTo>
                  <a:lnTo>
                    <a:pt x="188608" y="835024"/>
                  </a:lnTo>
                  <a:lnTo>
                    <a:pt x="196315" y="822963"/>
                  </a:lnTo>
                  <a:lnTo>
                    <a:pt x="203607" y="810552"/>
                  </a:lnTo>
                  <a:lnTo>
                    <a:pt x="210708" y="797758"/>
                  </a:lnTo>
                  <a:lnTo>
                    <a:pt x="217731" y="784631"/>
                  </a:lnTo>
                  <a:lnTo>
                    <a:pt x="224723" y="771244"/>
                  </a:lnTo>
                  <a:lnTo>
                    <a:pt x="231542" y="757830"/>
                  </a:lnTo>
                  <a:lnTo>
                    <a:pt x="237888" y="744751"/>
                  </a:lnTo>
                  <a:lnTo>
                    <a:pt x="243639" y="732173"/>
                  </a:lnTo>
                  <a:lnTo>
                    <a:pt x="248990" y="719931"/>
                  </a:lnTo>
                  <a:lnTo>
                    <a:pt x="254351" y="707638"/>
                  </a:lnTo>
                  <a:lnTo>
                    <a:pt x="259955" y="695064"/>
                  </a:lnTo>
                  <a:lnTo>
                    <a:pt x="265704" y="681989"/>
                  </a:lnTo>
                  <a:lnTo>
                    <a:pt x="271263" y="668140"/>
                  </a:lnTo>
                  <a:lnTo>
                    <a:pt x="276453" y="653451"/>
                  </a:lnTo>
                  <a:lnTo>
                    <a:pt x="281412" y="638179"/>
                  </a:lnTo>
                  <a:lnTo>
                    <a:pt x="286503" y="622781"/>
                  </a:lnTo>
                  <a:lnTo>
                    <a:pt x="291922" y="607537"/>
                  </a:lnTo>
                  <a:lnTo>
                    <a:pt x="297545" y="592540"/>
                  </a:lnTo>
                  <a:lnTo>
                    <a:pt x="303020" y="577784"/>
                  </a:lnTo>
                  <a:lnTo>
                    <a:pt x="308149" y="563234"/>
                  </a:lnTo>
                  <a:lnTo>
                    <a:pt x="312898" y="549004"/>
                  </a:lnTo>
                  <a:lnTo>
                    <a:pt x="317314" y="535362"/>
                  </a:lnTo>
                  <a:lnTo>
                    <a:pt x="321468" y="522400"/>
                  </a:lnTo>
                  <a:lnTo>
                    <a:pt x="325427" y="509897"/>
                  </a:lnTo>
                  <a:lnTo>
                    <a:pt x="329246" y="497428"/>
                  </a:lnTo>
                  <a:lnTo>
                    <a:pt x="332962" y="484739"/>
                  </a:lnTo>
                  <a:lnTo>
                    <a:pt x="336441" y="471758"/>
                  </a:lnTo>
                  <a:lnTo>
                    <a:pt x="339399" y="458504"/>
                  </a:lnTo>
                  <a:lnTo>
                    <a:pt x="341726" y="445028"/>
                  </a:lnTo>
                  <a:lnTo>
                    <a:pt x="343626" y="431384"/>
                  </a:lnTo>
                  <a:lnTo>
                    <a:pt x="345516" y="417618"/>
                  </a:lnTo>
                  <a:lnTo>
                    <a:pt x="347633" y="403767"/>
                  </a:lnTo>
                  <a:lnTo>
                    <a:pt x="349717" y="389855"/>
                  </a:lnTo>
                  <a:lnTo>
                    <a:pt x="351131" y="375903"/>
                  </a:lnTo>
                  <a:lnTo>
                    <a:pt x="351566" y="361918"/>
                  </a:lnTo>
                  <a:lnTo>
                    <a:pt x="351196" y="347746"/>
                  </a:lnTo>
                  <a:lnTo>
                    <a:pt x="350484" y="333085"/>
                  </a:lnTo>
                  <a:lnTo>
                    <a:pt x="349741" y="317820"/>
                  </a:lnTo>
                  <a:lnTo>
                    <a:pt x="348938" y="302314"/>
                  </a:lnTo>
                  <a:lnTo>
                    <a:pt x="347800" y="287284"/>
                  </a:lnTo>
                  <a:lnTo>
                    <a:pt x="346185" y="273101"/>
                  </a:lnTo>
                  <a:lnTo>
                    <a:pt x="344101" y="259800"/>
                  </a:lnTo>
                  <a:lnTo>
                    <a:pt x="341625" y="247252"/>
                  </a:lnTo>
                  <a:lnTo>
                    <a:pt x="338844" y="235294"/>
                  </a:lnTo>
                  <a:lnTo>
                    <a:pt x="335841" y="223770"/>
                  </a:lnTo>
                  <a:lnTo>
                    <a:pt x="332679" y="212558"/>
                  </a:lnTo>
                  <a:lnTo>
                    <a:pt x="329401" y="201568"/>
                  </a:lnTo>
                  <a:lnTo>
                    <a:pt x="325879" y="190897"/>
                  </a:lnTo>
                  <a:lnTo>
                    <a:pt x="321829" y="180804"/>
                  </a:lnTo>
                  <a:lnTo>
                    <a:pt x="317139" y="171381"/>
                  </a:lnTo>
                  <a:lnTo>
                    <a:pt x="311852" y="162409"/>
                  </a:lnTo>
                  <a:lnTo>
                    <a:pt x="306079" y="153464"/>
                  </a:lnTo>
                  <a:lnTo>
                    <a:pt x="299931" y="144300"/>
                  </a:lnTo>
                  <a:lnTo>
                    <a:pt x="293345" y="135008"/>
                  </a:lnTo>
                  <a:lnTo>
                    <a:pt x="286093" y="125917"/>
                  </a:lnTo>
                  <a:lnTo>
                    <a:pt x="278106" y="117207"/>
                  </a:lnTo>
                  <a:lnTo>
                    <a:pt x="269625" y="108900"/>
                  </a:lnTo>
                  <a:lnTo>
                    <a:pt x="261086" y="100942"/>
                  </a:lnTo>
                  <a:lnTo>
                    <a:pt x="252746" y="93262"/>
                  </a:lnTo>
                  <a:lnTo>
                    <a:pt x="244519" y="85951"/>
                  </a:lnTo>
                  <a:lnTo>
                    <a:pt x="236082" y="79262"/>
                  </a:lnTo>
                  <a:lnTo>
                    <a:pt x="227258" y="73274"/>
                  </a:lnTo>
                  <a:lnTo>
                    <a:pt x="218026" y="67760"/>
                  </a:lnTo>
                  <a:lnTo>
                    <a:pt x="208442" y="62290"/>
                  </a:lnTo>
                  <a:lnTo>
                    <a:pt x="198589" y="56607"/>
                  </a:lnTo>
                  <a:lnTo>
                    <a:pt x="188699" y="50636"/>
                  </a:lnTo>
                  <a:lnTo>
                    <a:pt x="179140" y="44395"/>
                  </a:lnTo>
                  <a:lnTo>
                    <a:pt x="170079" y="37938"/>
                  </a:lnTo>
                  <a:lnTo>
                    <a:pt x="161351" y="31484"/>
                  </a:lnTo>
                  <a:lnTo>
                    <a:pt x="152571" y="25384"/>
                  </a:lnTo>
                  <a:lnTo>
                    <a:pt x="143512" y="19803"/>
                  </a:lnTo>
                  <a:lnTo>
                    <a:pt x="134122" y="14735"/>
                  </a:lnTo>
                  <a:lnTo>
                    <a:pt x="124431" y="10098"/>
                  </a:lnTo>
                  <a:lnTo>
                    <a:pt x="114580" y="5811"/>
                  </a:lnTo>
                  <a:lnTo>
                    <a:pt x="107405" y="2449"/>
                  </a:lnTo>
                  <a:lnTo>
                    <a:pt x="106380" y="677"/>
                  </a:lnTo>
                  <a:lnTo>
                    <a:pt x="110437" y="0"/>
                  </a:lnTo>
                  <a:lnTo>
                    <a:pt x="118102" y="26"/>
                  </a:lnTo>
                  <a:lnTo>
                    <a:pt x="128496" y="743"/>
                  </a:lnTo>
                  <a:lnTo>
                    <a:pt x="140960" y="2122"/>
                  </a:lnTo>
                  <a:lnTo>
                    <a:pt x="154790" y="3904"/>
                  </a:lnTo>
                  <a:lnTo>
                    <a:pt x="169245" y="5660"/>
                  </a:lnTo>
                  <a:lnTo>
                    <a:pt x="183875" y="7149"/>
                  </a:lnTo>
                  <a:lnTo>
                    <a:pt x="198637" y="8474"/>
                  </a:lnTo>
                  <a:lnTo>
                    <a:pt x="213771" y="9973"/>
                  </a:lnTo>
                  <a:lnTo>
                    <a:pt x="229406" y="11834"/>
                  </a:lnTo>
                  <a:lnTo>
                    <a:pt x="245688" y="14084"/>
                  </a:lnTo>
                  <a:lnTo>
                    <a:pt x="262844" y="16674"/>
                  </a:lnTo>
                  <a:lnTo>
                    <a:pt x="280912" y="19526"/>
                  </a:lnTo>
                  <a:lnTo>
                    <a:pt x="299777" y="22408"/>
                  </a:lnTo>
                  <a:lnTo>
                    <a:pt x="319272" y="24956"/>
                  </a:lnTo>
                  <a:lnTo>
                    <a:pt x="339238" y="27003"/>
                  </a:lnTo>
                  <a:lnTo>
                    <a:pt x="359544" y="28715"/>
                  </a:lnTo>
                  <a:lnTo>
                    <a:pt x="380088" y="30479"/>
                  </a:lnTo>
                  <a:lnTo>
                    <a:pt x="400796" y="32515"/>
                  </a:lnTo>
                  <a:lnTo>
                    <a:pt x="421618" y="34715"/>
                  </a:lnTo>
                  <a:lnTo>
                    <a:pt x="442517" y="36739"/>
                  </a:lnTo>
                  <a:lnTo>
                    <a:pt x="463459" y="38402"/>
                  </a:lnTo>
                  <a:lnTo>
                    <a:pt x="484100" y="39841"/>
                  </a:lnTo>
                  <a:lnTo>
                    <a:pt x="503812" y="41413"/>
                  </a:lnTo>
                  <a:lnTo>
                    <a:pt x="522345" y="43319"/>
                  </a:lnTo>
                  <a:lnTo>
                    <a:pt x="540248" y="45429"/>
                  </a:lnTo>
                  <a:lnTo>
                    <a:pt x="558643" y="47392"/>
                  </a:lnTo>
                  <a:lnTo>
                    <a:pt x="578120" y="49014"/>
                  </a:lnTo>
                  <a:lnTo>
                    <a:pt x="598119" y="50425"/>
                  </a:lnTo>
                  <a:lnTo>
                    <a:pt x="617259" y="51980"/>
                  </a:lnTo>
                  <a:lnTo>
                    <a:pt x="634805" y="53872"/>
                  </a:lnTo>
                  <a:lnTo>
                    <a:pt x="650839" y="55974"/>
                  </a:lnTo>
                  <a:lnTo>
                    <a:pt x="665902" y="57931"/>
                  </a:lnTo>
                  <a:lnTo>
                    <a:pt x="680453" y="59545"/>
                  </a:lnTo>
                  <a:lnTo>
                    <a:pt x="695244" y="60781"/>
                  </a:lnTo>
                  <a:lnTo>
                    <a:pt x="711333" y="61685"/>
                  </a:lnTo>
                  <a:lnTo>
                    <a:pt x="729159" y="62333"/>
                  </a:lnTo>
                  <a:lnTo>
                    <a:pt x="748000" y="62954"/>
                  </a:lnTo>
                  <a:lnTo>
                    <a:pt x="766340" y="63911"/>
                  </a:lnTo>
                  <a:lnTo>
                    <a:pt x="783338" y="65366"/>
                  </a:lnTo>
                  <a:lnTo>
                    <a:pt x="799000" y="66989"/>
                  </a:lnTo>
                  <a:lnTo>
                    <a:pt x="813812" y="68085"/>
                  </a:lnTo>
                  <a:lnTo>
                    <a:pt x="828180" y="68304"/>
                  </a:lnTo>
                  <a:lnTo>
                    <a:pt x="842339" y="67788"/>
                  </a:lnTo>
                  <a:lnTo>
                    <a:pt x="856407" y="66976"/>
                  </a:lnTo>
                  <a:lnTo>
                    <a:pt x="870455" y="66171"/>
                  </a:lnTo>
                  <a:lnTo>
                    <a:pt x="884995" y="65496"/>
                  </a:lnTo>
                  <a:lnTo>
                    <a:pt x="900961" y="64977"/>
                  </a:lnTo>
                  <a:lnTo>
                    <a:pt x="918731" y="64600"/>
                  </a:lnTo>
                  <a:lnTo>
                    <a:pt x="937716" y="64501"/>
                  </a:lnTo>
                  <a:lnTo>
                    <a:pt x="956690" y="64960"/>
                  </a:lnTo>
                  <a:lnTo>
                    <a:pt x="974930" y="66079"/>
                  </a:lnTo>
                  <a:lnTo>
                    <a:pt x="992243" y="67643"/>
                  </a:lnTo>
                  <a:lnTo>
                    <a:pt x="1008702" y="69230"/>
                  </a:lnTo>
                  <a:lnTo>
                    <a:pt x="1024486" y="70592"/>
                  </a:lnTo>
                  <a:lnTo>
                    <a:pt x="1040257" y="71658"/>
                  </a:lnTo>
                  <a:lnTo>
                    <a:pt x="1057077" y="72447"/>
                  </a:lnTo>
                  <a:lnTo>
                    <a:pt x="1075434" y="73013"/>
                  </a:lnTo>
                  <a:lnTo>
                    <a:pt x="1094818" y="73410"/>
                  </a:lnTo>
                  <a:lnTo>
                    <a:pt x="1114064" y="73684"/>
                  </a:lnTo>
                  <a:lnTo>
                    <a:pt x="1132487" y="73871"/>
                  </a:lnTo>
                  <a:lnTo>
                    <a:pt x="1149922" y="73999"/>
                  </a:lnTo>
                  <a:lnTo>
                    <a:pt x="1166464" y="74084"/>
                  </a:lnTo>
                  <a:lnTo>
                    <a:pt x="1182289" y="74142"/>
                  </a:lnTo>
                  <a:lnTo>
                    <a:pt x="1197577" y="74181"/>
                  </a:lnTo>
                  <a:lnTo>
                    <a:pt x="1212478" y="74208"/>
                  </a:lnTo>
                  <a:lnTo>
                    <a:pt x="1227105" y="74225"/>
                  </a:lnTo>
                  <a:lnTo>
                    <a:pt x="1241543" y="74236"/>
                  </a:lnTo>
                  <a:lnTo>
                    <a:pt x="1255851" y="74244"/>
                  </a:lnTo>
                  <a:lnTo>
                    <a:pt x="1270071" y="74249"/>
                  </a:lnTo>
                  <a:lnTo>
                    <a:pt x="1284230" y="74253"/>
                  </a:lnTo>
                  <a:lnTo>
                    <a:pt x="1298350" y="74255"/>
                  </a:lnTo>
                  <a:lnTo>
                    <a:pt x="1312443" y="74256"/>
                  </a:lnTo>
                  <a:lnTo>
                    <a:pt x="1326517" y="74258"/>
                  </a:lnTo>
                  <a:lnTo>
                    <a:pt x="1340579" y="74259"/>
                  </a:lnTo>
                  <a:lnTo>
                    <a:pt x="1354634" y="74264"/>
                  </a:lnTo>
                  <a:lnTo>
                    <a:pt x="1368683" y="74437"/>
                  </a:lnTo>
                  <a:lnTo>
                    <a:pt x="1382728" y="75085"/>
                  </a:lnTo>
                  <a:lnTo>
                    <a:pt x="1396771" y="76334"/>
                  </a:lnTo>
                  <a:lnTo>
                    <a:pt x="1410812" y="77987"/>
                  </a:lnTo>
                  <a:lnTo>
                    <a:pt x="1424853" y="79635"/>
                  </a:lnTo>
                  <a:lnTo>
                    <a:pt x="1438906" y="81038"/>
                  </a:lnTo>
                  <a:lnTo>
                    <a:pt x="1453463" y="82131"/>
                  </a:lnTo>
                  <a:lnTo>
                    <a:pt x="1469447" y="82939"/>
                  </a:lnTo>
                  <a:lnTo>
                    <a:pt x="1487231" y="83517"/>
                  </a:lnTo>
                  <a:lnTo>
                    <a:pt x="1506227" y="83922"/>
                  </a:lnTo>
                  <a:lnTo>
                    <a:pt x="1525210" y="84202"/>
                  </a:lnTo>
                  <a:lnTo>
                    <a:pt x="1543457" y="84393"/>
                  </a:lnTo>
                  <a:lnTo>
                    <a:pt x="1560774" y="84522"/>
                  </a:lnTo>
                  <a:lnTo>
                    <a:pt x="1577236" y="84610"/>
                  </a:lnTo>
                  <a:lnTo>
                    <a:pt x="1593007" y="84669"/>
                  </a:lnTo>
                  <a:lnTo>
                    <a:pt x="1608260" y="84709"/>
                  </a:lnTo>
                  <a:lnTo>
                    <a:pt x="1623137" y="84735"/>
                  </a:lnTo>
                  <a:lnTo>
                    <a:pt x="1637748" y="84753"/>
                  </a:lnTo>
                  <a:lnTo>
                    <a:pt x="1652175" y="84765"/>
                  </a:lnTo>
                  <a:lnTo>
                    <a:pt x="1666477" y="84773"/>
                  </a:lnTo>
                  <a:lnTo>
                    <a:pt x="1680691" y="84778"/>
                  </a:lnTo>
                  <a:lnTo>
                    <a:pt x="1694848" y="84781"/>
                  </a:lnTo>
                  <a:lnTo>
                    <a:pt x="1708965" y="84784"/>
                  </a:lnTo>
                  <a:lnTo>
                    <a:pt x="1723058" y="84785"/>
                  </a:lnTo>
                  <a:lnTo>
                    <a:pt x="1737131" y="84786"/>
                  </a:lnTo>
                  <a:lnTo>
                    <a:pt x="1751193" y="84787"/>
                  </a:lnTo>
                  <a:lnTo>
                    <a:pt x="1765247" y="84787"/>
                  </a:lnTo>
                  <a:lnTo>
                    <a:pt x="1779295" y="84788"/>
                  </a:lnTo>
                  <a:lnTo>
                    <a:pt x="1793340" y="84788"/>
                  </a:lnTo>
                  <a:lnTo>
                    <a:pt x="1807383" y="84793"/>
                  </a:lnTo>
                  <a:lnTo>
                    <a:pt x="1821424" y="84965"/>
                  </a:lnTo>
                  <a:lnTo>
                    <a:pt x="1835464" y="85614"/>
                  </a:lnTo>
                  <a:lnTo>
                    <a:pt x="1849517" y="86863"/>
                  </a:lnTo>
                  <a:lnTo>
                    <a:pt x="1864074" y="88516"/>
                  </a:lnTo>
                  <a:lnTo>
                    <a:pt x="1880058" y="90164"/>
                  </a:lnTo>
                  <a:lnTo>
                    <a:pt x="1897843" y="91567"/>
                  </a:lnTo>
                  <a:lnTo>
                    <a:pt x="1916840" y="92659"/>
                  </a:lnTo>
                  <a:lnTo>
                    <a:pt x="1935822" y="93467"/>
                  </a:lnTo>
                  <a:lnTo>
                    <a:pt x="1954068" y="94045"/>
                  </a:lnTo>
                  <a:lnTo>
                    <a:pt x="1971385" y="94450"/>
                  </a:lnTo>
                  <a:lnTo>
                    <a:pt x="1987847" y="94730"/>
                  </a:lnTo>
                  <a:lnTo>
                    <a:pt x="2003619" y="94926"/>
                  </a:lnTo>
                  <a:lnTo>
                    <a:pt x="2018872" y="95228"/>
                  </a:lnTo>
                  <a:lnTo>
                    <a:pt x="2033748" y="95964"/>
                  </a:lnTo>
                  <a:lnTo>
                    <a:pt x="2048373" y="97276"/>
                  </a:lnTo>
                  <a:lnTo>
                    <a:pt x="2063319" y="99141"/>
                  </a:lnTo>
                  <a:lnTo>
                    <a:pt x="2079565" y="101464"/>
                  </a:lnTo>
                  <a:lnTo>
                    <a:pt x="2097540" y="104138"/>
                  </a:lnTo>
                  <a:lnTo>
                    <a:pt x="2117173" y="107068"/>
                  </a:lnTo>
                  <a:lnTo>
                    <a:pt x="2138180" y="110181"/>
                  </a:lnTo>
                  <a:lnTo>
                    <a:pt x="2160239" y="113416"/>
                  </a:lnTo>
                  <a:lnTo>
                    <a:pt x="2183068" y="116570"/>
                  </a:lnTo>
                  <a:lnTo>
                    <a:pt x="2206443" y="119308"/>
                  </a:lnTo>
                  <a:lnTo>
                    <a:pt x="2230181" y="121486"/>
                  </a:lnTo>
                  <a:lnTo>
                    <a:pt x="2253509" y="123287"/>
                  </a:lnTo>
                  <a:lnTo>
                    <a:pt x="2275112" y="125111"/>
                  </a:lnTo>
                  <a:lnTo>
                    <a:pt x="2294422" y="127189"/>
                  </a:lnTo>
                  <a:lnTo>
                    <a:pt x="2311693" y="129416"/>
                  </a:lnTo>
                  <a:lnTo>
                    <a:pt x="2327610" y="131458"/>
                  </a:lnTo>
                  <a:lnTo>
                    <a:pt x="2342727" y="133133"/>
                  </a:lnTo>
                  <a:lnTo>
                    <a:pt x="2357223" y="134580"/>
                  </a:lnTo>
                  <a:lnTo>
                    <a:pt x="2370987" y="136159"/>
                  </a:lnTo>
                  <a:lnTo>
                    <a:pt x="2384006" y="138068"/>
                  </a:lnTo>
                  <a:lnTo>
                    <a:pt x="2396703" y="140180"/>
                  </a:lnTo>
                  <a:lnTo>
                    <a:pt x="2409829" y="142145"/>
                  </a:lnTo>
                  <a:lnTo>
                    <a:pt x="2423754" y="143763"/>
                  </a:lnTo>
                  <a:lnTo>
                    <a:pt x="2437953" y="145005"/>
                  </a:lnTo>
                  <a:lnTo>
                    <a:pt x="2452679" y="146048"/>
                  </a:lnTo>
                  <a:lnTo>
                    <a:pt x="2470352" y="146980"/>
                  </a:lnTo>
                  <a:lnTo>
                    <a:pt x="2495254" y="147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76601" y="1412726"/>
              <a:ext cx="31587" cy="642240"/>
            </a:xfrm>
            <a:custGeom>
              <a:avLst/>
              <a:gdLst/>
              <a:ahLst/>
              <a:cxnLst/>
              <a:rect l="0" t="0" r="0" b="0"/>
              <a:pathLst>
                <a:path w="31587" h="642240">
                  <a:moveTo>
                    <a:pt x="31586" y="0"/>
                  </a:moveTo>
                  <a:lnTo>
                    <a:pt x="31586" y="8679"/>
                  </a:lnTo>
                  <a:lnTo>
                    <a:pt x="31586" y="21199"/>
                  </a:lnTo>
                  <a:lnTo>
                    <a:pt x="31586" y="36026"/>
                  </a:lnTo>
                  <a:lnTo>
                    <a:pt x="31586" y="52547"/>
                  </a:lnTo>
                  <a:lnTo>
                    <a:pt x="31586" y="70530"/>
                  </a:lnTo>
                  <a:lnTo>
                    <a:pt x="31586" y="89957"/>
                  </a:lnTo>
                  <a:lnTo>
                    <a:pt x="31586" y="110676"/>
                  </a:lnTo>
                  <a:lnTo>
                    <a:pt x="31586" y="131960"/>
                  </a:lnTo>
                  <a:lnTo>
                    <a:pt x="31586" y="152634"/>
                  </a:lnTo>
                  <a:lnTo>
                    <a:pt x="31586" y="172090"/>
                  </a:lnTo>
                  <a:lnTo>
                    <a:pt x="31586" y="190255"/>
                  </a:lnTo>
                  <a:lnTo>
                    <a:pt x="31586" y="207302"/>
                  </a:lnTo>
                  <a:lnTo>
                    <a:pt x="31586" y="223474"/>
                  </a:lnTo>
                  <a:lnTo>
                    <a:pt x="31586" y="238998"/>
                  </a:lnTo>
                  <a:lnTo>
                    <a:pt x="31586" y="254059"/>
                  </a:lnTo>
                  <a:lnTo>
                    <a:pt x="31586" y="268794"/>
                  </a:lnTo>
                  <a:lnTo>
                    <a:pt x="31586" y="283304"/>
                  </a:lnTo>
                  <a:lnTo>
                    <a:pt x="31586" y="297660"/>
                  </a:lnTo>
                  <a:lnTo>
                    <a:pt x="31586" y="311912"/>
                  </a:lnTo>
                  <a:lnTo>
                    <a:pt x="31586" y="326094"/>
                  </a:lnTo>
                  <a:lnTo>
                    <a:pt x="31586" y="340228"/>
                  </a:lnTo>
                  <a:lnTo>
                    <a:pt x="31586" y="354331"/>
                  </a:lnTo>
                  <a:lnTo>
                    <a:pt x="31586" y="368412"/>
                  </a:lnTo>
                  <a:lnTo>
                    <a:pt x="31586" y="382478"/>
                  </a:lnTo>
                  <a:lnTo>
                    <a:pt x="31586" y="396536"/>
                  </a:lnTo>
                  <a:lnTo>
                    <a:pt x="31586" y="410586"/>
                  </a:lnTo>
                  <a:lnTo>
                    <a:pt x="31586" y="424633"/>
                  </a:lnTo>
                  <a:lnTo>
                    <a:pt x="31586" y="438686"/>
                  </a:lnTo>
                  <a:lnTo>
                    <a:pt x="31586" y="453073"/>
                  </a:lnTo>
                  <a:lnTo>
                    <a:pt x="31586" y="468410"/>
                  </a:lnTo>
                  <a:lnTo>
                    <a:pt x="31581" y="484943"/>
                  </a:lnTo>
                  <a:lnTo>
                    <a:pt x="31409" y="502115"/>
                  </a:lnTo>
                  <a:lnTo>
                    <a:pt x="30760" y="518801"/>
                  </a:lnTo>
                  <a:lnTo>
                    <a:pt x="29502" y="534387"/>
                  </a:lnTo>
                  <a:lnTo>
                    <a:pt x="27504" y="548613"/>
                  </a:lnTo>
                  <a:lnTo>
                    <a:pt x="24559" y="561322"/>
                  </a:lnTo>
                  <a:lnTo>
                    <a:pt x="20659" y="572612"/>
                  </a:lnTo>
                  <a:lnTo>
                    <a:pt x="16241" y="583006"/>
                  </a:lnTo>
                  <a:lnTo>
                    <a:pt x="11659" y="594677"/>
                  </a:lnTo>
                  <a:lnTo>
                    <a:pt x="6513" y="612008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58431" y="1381141"/>
              <a:ext cx="318171" cy="457705"/>
            </a:xfrm>
            <a:custGeom>
              <a:avLst/>
              <a:gdLst/>
              <a:ahLst/>
              <a:cxnLst/>
              <a:rect l="0" t="0" r="0" b="0"/>
              <a:pathLst>
                <a:path w="318171" h="457705">
                  <a:moveTo>
                    <a:pt x="318170" y="273741"/>
                  </a:moveTo>
                  <a:lnTo>
                    <a:pt x="309302" y="276808"/>
                  </a:lnTo>
                  <a:lnTo>
                    <a:pt x="300315" y="280871"/>
                  </a:lnTo>
                  <a:lnTo>
                    <a:pt x="290315" y="286359"/>
                  </a:lnTo>
                  <a:lnTo>
                    <a:pt x="279162" y="292946"/>
                  </a:lnTo>
                  <a:lnTo>
                    <a:pt x="266701" y="300096"/>
                  </a:lnTo>
                  <a:lnTo>
                    <a:pt x="253004" y="307440"/>
                  </a:lnTo>
                  <a:lnTo>
                    <a:pt x="238759" y="314800"/>
                  </a:lnTo>
                  <a:lnTo>
                    <a:pt x="225126" y="322108"/>
                  </a:lnTo>
                  <a:lnTo>
                    <a:pt x="212695" y="329357"/>
                  </a:lnTo>
                  <a:lnTo>
                    <a:pt x="201046" y="336714"/>
                  </a:lnTo>
                  <a:lnTo>
                    <a:pt x="189084" y="344499"/>
                  </a:lnTo>
                  <a:lnTo>
                    <a:pt x="176184" y="352853"/>
                  </a:lnTo>
                  <a:lnTo>
                    <a:pt x="162381" y="361755"/>
                  </a:lnTo>
                  <a:lnTo>
                    <a:pt x="148102" y="371109"/>
                  </a:lnTo>
                  <a:lnTo>
                    <a:pt x="133679" y="380806"/>
                  </a:lnTo>
                  <a:lnTo>
                    <a:pt x="119432" y="390588"/>
                  </a:lnTo>
                  <a:lnTo>
                    <a:pt x="105728" y="400075"/>
                  </a:lnTo>
                  <a:lnTo>
                    <a:pt x="92702" y="409082"/>
                  </a:lnTo>
                  <a:lnTo>
                    <a:pt x="80314" y="417605"/>
                  </a:lnTo>
                  <a:lnTo>
                    <a:pt x="68448" y="425715"/>
                  </a:lnTo>
                  <a:lnTo>
                    <a:pt x="56980" y="433501"/>
                  </a:lnTo>
                  <a:lnTo>
                    <a:pt x="45801" y="440883"/>
                  </a:lnTo>
                  <a:lnTo>
                    <a:pt x="34826" y="447622"/>
                  </a:lnTo>
                  <a:lnTo>
                    <a:pt x="24003" y="453606"/>
                  </a:lnTo>
                  <a:lnTo>
                    <a:pt x="13585" y="457704"/>
                  </a:lnTo>
                  <a:lnTo>
                    <a:pt x="5229" y="457380"/>
                  </a:lnTo>
                  <a:lnTo>
                    <a:pt x="794" y="452478"/>
                  </a:lnTo>
                  <a:lnTo>
                    <a:pt x="0" y="445354"/>
                  </a:lnTo>
                  <a:lnTo>
                    <a:pt x="2012" y="436951"/>
                  </a:lnTo>
                  <a:lnTo>
                    <a:pt x="6270" y="427371"/>
                  </a:lnTo>
                  <a:lnTo>
                    <a:pt x="12289" y="416701"/>
                  </a:lnTo>
                  <a:lnTo>
                    <a:pt x="19307" y="405283"/>
                  </a:lnTo>
                  <a:lnTo>
                    <a:pt x="26347" y="393627"/>
                  </a:lnTo>
                  <a:lnTo>
                    <a:pt x="32866" y="382050"/>
                  </a:lnTo>
                  <a:lnTo>
                    <a:pt x="38722" y="370668"/>
                  </a:lnTo>
                  <a:lnTo>
                    <a:pt x="43967" y="359492"/>
                  </a:lnTo>
                  <a:lnTo>
                    <a:pt x="48722" y="348498"/>
                  </a:lnTo>
                  <a:lnTo>
                    <a:pt x="53274" y="337810"/>
                  </a:lnTo>
                  <a:lnTo>
                    <a:pt x="58033" y="327699"/>
                  </a:lnTo>
                  <a:lnTo>
                    <a:pt x="63201" y="318260"/>
                  </a:lnTo>
                  <a:lnTo>
                    <a:pt x="68641" y="309276"/>
                  </a:lnTo>
                  <a:lnTo>
                    <a:pt x="73988" y="300323"/>
                  </a:lnTo>
                  <a:lnTo>
                    <a:pt x="79027" y="291148"/>
                  </a:lnTo>
                  <a:lnTo>
                    <a:pt x="83713" y="281679"/>
                  </a:lnTo>
                  <a:lnTo>
                    <a:pt x="88088" y="271936"/>
                  </a:lnTo>
                  <a:lnTo>
                    <a:pt x="92214" y="261971"/>
                  </a:lnTo>
                  <a:lnTo>
                    <a:pt x="96154" y="251837"/>
                  </a:lnTo>
                  <a:lnTo>
                    <a:pt x="99960" y="241582"/>
                  </a:lnTo>
                  <a:lnTo>
                    <a:pt x="103676" y="231231"/>
                  </a:lnTo>
                  <a:lnTo>
                    <a:pt x="107496" y="220483"/>
                  </a:lnTo>
                  <a:lnTo>
                    <a:pt x="111747" y="208744"/>
                  </a:lnTo>
                  <a:lnTo>
                    <a:pt x="116567" y="195776"/>
                  </a:lnTo>
                  <a:lnTo>
                    <a:pt x="121772" y="181980"/>
                  </a:lnTo>
                  <a:lnTo>
                    <a:pt x="126957" y="168182"/>
                  </a:lnTo>
                  <a:lnTo>
                    <a:pt x="131893" y="154860"/>
                  </a:lnTo>
                  <a:lnTo>
                    <a:pt x="136681" y="141985"/>
                  </a:lnTo>
                  <a:lnTo>
                    <a:pt x="141654" y="129200"/>
                  </a:lnTo>
                  <a:lnTo>
                    <a:pt x="146996" y="116267"/>
                  </a:lnTo>
                  <a:lnTo>
                    <a:pt x="152567" y="103107"/>
                  </a:lnTo>
                  <a:lnTo>
                    <a:pt x="158007" y="89725"/>
                  </a:lnTo>
                  <a:lnTo>
                    <a:pt x="163112" y="76169"/>
                  </a:lnTo>
                  <a:lnTo>
                    <a:pt x="167889" y="62703"/>
                  </a:lnTo>
                  <a:lnTo>
                    <a:pt x="173046" y="48268"/>
                  </a:lnTo>
                  <a:lnTo>
                    <a:pt x="180152" y="29359"/>
                  </a:lnTo>
                  <a:lnTo>
                    <a:pt x="1918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02943" y="2002322"/>
              <a:ext cx="68802" cy="263214"/>
            </a:xfrm>
            <a:custGeom>
              <a:avLst/>
              <a:gdLst/>
              <a:ahLst/>
              <a:cxnLst/>
              <a:rect l="0" t="0" r="0" b="0"/>
              <a:pathLst>
                <a:path w="68802" h="263214">
                  <a:moveTo>
                    <a:pt x="52643" y="0"/>
                  </a:moveTo>
                  <a:lnTo>
                    <a:pt x="49843" y="8802"/>
                  </a:lnTo>
                  <a:lnTo>
                    <a:pt x="48342" y="17148"/>
                  </a:lnTo>
                  <a:lnTo>
                    <a:pt x="48039" y="25852"/>
                  </a:lnTo>
                  <a:lnTo>
                    <a:pt x="48891" y="35145"/>
                  </a:lnTo>
                  <a:lnTo>
                    <a:pt x="51007" y="45289"/>
                  </a:lnTo>
                  <a:lnTo>
                    <a:pt x="54320" y="56334"/>
                  </a:lnTo>
                  <a:lnTo>
                    <a:pt x="58310" y="68174"/>
                  </a:lnTo>
                  <a:lnTo>
                    <a:pt x="62132" y="80644"/>
                  </a:lnTo>
                  <a:lnTo>
                    <a:pt x="65320" y="93582"/>
                  </a:lnTo>
                  <a:lnTo>
                    <a:pt x="67607" y="106692"/>
                  </a:lnTo>
                  <a:lnTo>
                    <a:pt x="68766" y="119565"/>
                  </a:lnTo>
                  <a:lnTo>
                    <a:pt x="68801" y="132000"/>
                  </a:lnTo>
                  <a:lnTo>
                    <a:pt x="67876" y="143976"/>
                  </a:lnTo>
                  <a:lnTo>
                    <a:pt x="66199" y="155559"/>
                  </a:lnTo>
                  <a:lnTo>
                    <a:pt x="63962" y="166829"/>
                  </a:lnTo>
                  <a:lnTo>
                    <a:pt x="61159" y="177705"/>
                  </a:lnTo>
                  <a:lnTo>
                    <a:pt x="57599" y="187942"/>
                  </a:lnTo>
                  <a:lnTo>
                    <a:pt x="53243" y="197461"/>
                  </a:lnTo>
                  <a:lnTo>
                    <a:pt x="48181" y="206329"/>
                  </a:lnTo>
                  <a:lnTo>
                    <a:pt x="42560" y="214672"/>
                  </a:lnTo>
                  <a:lnTo>
                    <a:pt x="36522" y="222615"/>
                  </a:lnTo>
                  <a:lnTo>
                    <a:pt x="30297" y="230156"/>
                  </a:lnTo>
                  <a:lnTo>
                    <a:pt x="23480" y="238017"/>
                  </a:lnTo>
                  <a:lnTo>
                    <a:pt x="14358" y="24800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13513" y="1411652"/>
              <a:ext cx="348372" cy="569614"/>
            </a:xfrm>
            <a:custGeom>
              <a:avLst/>
              <a:gdLst/>
              <a:ahLst/>
              <a:cxnLst/>
              <a:rect l="0" t="0" r="0" b="0"/>
              <a:pathLst>
                <a:path w="348372" h="569614">
                  <a:moveTo>
                    <a:pt x="105285" y="85302"/>
                  </a:moveTo>
                  <a:lnTo>
                    <a:pt x="99418" y="91170"/>
                  </a:lnTo>
                  <a:lnTo>
                    <a:pt x="93853" y="96734"/>
                  </a:lnTo>
                  <a:lnTo>
                    <a:pt x="88053" y="102538"/>
                  </a:lnTo>
                  <a:lnTo>
                    <a:pt x="81973" y="108792"/>
                  </a:lnTo>
                  <a:lnTo>
                    <a:pt x="75643" y="115770"/>
                  </a:lnTo>
                  <a:lnTo>
                    <a:pt x="69115" y="123551"/>
                  </a:lnTo>
                  <a:lnTo>
                    <a:pt x="62439" y="132052"/>
                  </a:lnTo>
                  <a:lnTo>
                    <a:pt x="55657" y="141132"/>
                  </a:lnTo>
                  <a:lnTo>
                    <a:pt x="48804" y="150618"/>
                  </a:lnTo>
                  <a:lnTo>
                    <a:pt x="42050" y="159392"/>
                  </a:lnTo>
                  <a:lnTo>
                    <a:pt x="35123" y="164922"/>
                  </a:lnTo>
                  <a:lnTo>
                    <a:pt x="28393" y="165947"/>
                  </a:lnTo>
                  <a:lnTo>
                    <a:pt x="23553" y="163390"/>
                  </a:lnTo>
                  <a:lnTo>
                    <a:pt x="20880" y="158295"/>
                  </a:lnTo>
                  <a:lnTo>
                    <a:pt x="20005" y="151279"/>
                  </a:lnTo>
                  <a:lnTo>
                    <a:pt x="20468" y="142588"/>
                  </a:lnTo>
                  <a:lnTo>
                    <a:pt x="21893" y="132483"/>
                  </a:lnTo>
                  <a:lnTo>
                    <a:pt x="24155" y="121424"/>
                  </a:lnTo>
                  <a:lnTo>
                    <a:pt x="27353" y="109999"/>
                  </a:lnTo>
                  <a:lnTo>
                    <a:pt x="31472" y="98571"/>
                  </a:lnTo>
                  <a:lnTo>
                    <a:pt x="36546" y="87285"/>
                  </a:lnTo>
                  <a:lnTo>
                    <a:pt x="42709" y="76173"/>
                  </a:lnTo>
                  <a:lnTo>
                    <a:pt x="49932" y="65221"/>
                  </a:lnTo>
                  <a:lnTo>
                    <a:pt x="58055" y="54560"/>
                  </a:lnTo>
                  <a:lnTo>
                    <a:pt x="66879" y="44468"/>
                  </a:lnTo>
                  <a:lnTo>
                    <a:pt x="76221" y="35050"/>
                  </a:lnTo>
                  <a:lnTo>
                    <a:pt x="85932" y="26420"/>
                  </a:lnTo>
                  <a:lnTo>
                    <a:pt x="95905" y="18769"/>
                  </a:lnTo>
                  <a:lnTo>
                    <a:pt x="106055" y="12113"/>
                  </a:lnTo>
                  <a:lnTo>
                    <a:pt x="116330" y="6643"/>
                  </a:lnTo>
                  <a:lnTo>
                    <a:pt x="126688" y="2791"/>
                  </a:lnTo>
                  <a:lnTo>
                    <a:pt x="137111" y="645"/>
                  </a:lnTo>
                  <a:lnTo>
                    <a:pt x="147908" y="0"/>
                  </a:lnTo>
                  <a:lnTo>
                    <a:pt x="159681" y="547"/>
                  </a:lnTo>
                  <a:lnTo>
                    <a:pt x="172668" y="1990"/>
                  </a:lnTo>
                  <a:lnTo>
                    <a:pt x="186307" y="4245"/>
                  </a:lnTo>
                  <a:lnTo>
                    <a:pt x="199468" y="7427"/>
                  </a:lnTo>
                  <a:lnTo>
                    <a:pt x="211534" y="11533"/>
                  </a:lnTo>
                  <a:lnTo>
                    <a:pt x="222243" y="16594"/>
                  </a:lnTo>
                  <a:lnTo>
                    <a:pt x="231438" y="22748"/>
                  </a:lnTo>
                  <a:lnTo>
                    <a:pt x="239206" y="29970"/>
                  </a:lnTo>
                  <a:lnTo>
                    <a:pt x="245626" y="38261"/>
                  </a:lnTo>
                  <a:lnTo>
                    <a:pt x="250663" y="47729"/>
                  </a:lnTo>
                  <a:lnTo>
                    <a:pt x="254424" y="58322"/>
                  </a:lnTo>
                  <a:lnTo>
                    <a:pt x="256971" y="69858"/>
                  </a:lnTo>
                  <a:lnTo>
                    <a:pt x="258241" y="82126"/>
                  </a:lnTo>
                  <a:lnTo>
                    <a:pt x="258315" y="94928"/>
                  </a:lnTo>
                  <a:lnTo>
                    <a:pt x="257230" y="107947"/>
                  </a:lnTo>
                  <a:lnTo>
                    <a:pt x="254907" y="120761"/>
                  </a:lnTo>
                  <a:lnTo>
                    <a:pt x="251418" y="133155"/>
                  </a:lnTo>
                  <a:lnTo>
                    <a:pt x="246957" y="145104"/>
                  </a:lnTo>
                  <a:lnTo>
                    <a:pt x="241746" y="156669"/>
                  </a:lnTo>
                  <a:lnTo>
                    <a:pt x="235984" y="167927"/>
                  </a:lnTo>
                  <a:lnTo>
                    <a:pt x="229827" y="178795"/>
                  </a:lnTo>
                  <a:lnTo>
                    <a:pt x="223395" y="189027"/>
                  </a:lnTo>
                  <a:lnTo>
                    <a:pt x="216775" y="198542"/>
                  </a:lnTo>
                  <a:lnTo>
                    <a:pt x="210024" y="207407"/>
                  </a:lnTo>
                  <a:lnTo>
                    <a:pt x="203186" y="215749"/>
                  </a:lnTo>
                  <a:lnTo>
                    <a:pt x="196350" y="223656"/>
                  </a:lnTo>
                  <a:lnTo>
                    <a:pt x="191758" y="229883"/>
                  </a:lnTo>
                  <a:lnTo>
                    <a:pt x="192422" y="233045"/>
                  </a:lnTo>
                  <a:lnTo>
                    <a:pt x="197927" y="234173"/>
                  </a:lnTo>
                  <a:lnTo>
                    <a:pt x="206601" y="234669"/>
                  </a:lnTo>
                  <a:lnTo>
                    <a:pt x="216477" y="235749"/>
                  </a:lnTo>
                  <a:lnTo>
                    <a:pt x="226376" y="237954"/>
                  </a:lnTo>
                  <a:lnTo>
                    <a:pt x="235988" y="241494"/>
                  </a:lnTo>
                  <a:lnTo>
                    <a:pt x="245522" y="246505"/>
                  </a:lnTo>
                  <a:lnTo>
                    <a:pt x="255164" y="252897"/>
                  </a:lnTo>
                  <a:lnTo>
                    <a:pt x="264984" y="260435"/>
                  </a:lnTo>
                  <a:lnTo>
                    <a:pt x="274981" y="268852"/>
                  </a:lnTo>
                  <a:lnTo>
                    <a:pt x="285120" y="277920"/>
                  </a:lnTo>
                  <a:lnTo>
                    <a:pt x="295205" y="287616"/>
                  </a:lnTo>
                  <a:lnTo>
                    <a:pt x="304897" y="298108"/>
                  </a:lnTo>
                  <a:lnTo>
                    <a:pt x="314039" y="309431"/>
                  </a:lnTo>
                  <a:lnTo>
                    <a:pt x="322482" y="321646"/>
                  </a:lnTo>
                  <a:lnTo>
                    <a:pt x="330006" y="334909"/>
                  </a:lnTo>
                  <a:lnTo>
                    <a:pt x="336576" y="349206"/>
                  </a:lnTo>
                  <a:lnTo>
                    <a:pt x="341988" y="364384"/>
                  </a:lnTo>
                  <a:lnTo>
                    <a:pt x="345801" y="380251"/>
                  </a:lnTo>
                  <a:lnTo>
                    <a:pt x="347916" y="396618"/>
                  </a:lnTo>
                  <a:lnTo>
                    <a:pt x="348371" y="413014"/>
                  </a:lnTo>
                  <a:lnTo>
                    <a:pt x="347164" y="428716"/>
                  </a:lnTo>
                  <a:lnTo>
                    <a:pt x="344461" y="443385"/>
                  </a:lnTo>
                  <a:lnTo>
                    <a:pt x="340375" y="457030"/>
                  </a:lnTo>
                  <a:lnTo>
                    <a:pt x="334892" y="469816"/>
                  </a:lnTo>
                  <a:lnTo>
                    <a:pt x="328128" y="481933"/>
                  </a:lnTo>
                  <a:lnTo>
                    <a:pt x="320148" y="493396"/>
                  </a:lnTo>
                  <a:lnTo>
                    <a:pt x="310889" y="504035"/>
                  </a:lnTo>
                  <a:lnTo>
                    <a:pt x="300432" y="513822"/>
                  </a:lnTo>
                  <a:lnTo>
                    <a:pt x="288818" y="522702"/>
                  </a:lnTo>
                  <a:lnTo>
                    <a:pt x="275964" y="530522"/>
                  </a:lnTo>
                  <a:lnTo>
                    <a:pt x="261946" y="537300"/>
                  </a:lnTo>
                  <a:lnTo>
                    <a:pt x="246958" y="543190"/>
                  </a:lnTo>
                  <a:lnTo>
                    <a:pt x="231218" y="548389"/>
                  </a:lnTo>
                  <a:lnTo>
                    <a:pt x="214928" y="553071"/>
                  </a:lnTo>
                  <a:lnTo>
                    <a:pt x="198243" y="557216"/>
                  </a:lnTo>
                  <a:lnTo>
                    <a:pt x="181283" y="560629"/>
                  </a:lnTo>
                  <a:lnTo>
                    <a:pt x="164138" y="563259"/>
                  </a:lnTo>
                  <a:lnTo>
                    <a:pt x="147031" y="565195"/>
                  </a:lnTo>
                  <a:lnTo>
                    <a:pt x="130313" y="566578"/>
                  </a:lnTo>
                  <a:lnTo>
                    <a:pt x="114139" y="567545"/>
                  </a:lnTo>
                  <a:lnTo>
                    <a:pt x="98497" y="568213"/>
                  </a:lnTo>
                  <a:lnTo>
                    <a:pt x="83301" y="568669"/>
                  </a:lnTo>
                  <a:lnTo>
                    <a:pt x="68459" y="568978"/>
                  </a:lnTo>
                  <a:lnTo>
                    <a:pt x="54294" y="569187"/>
                  </a:lnTo>
                  <a:lnTo>
                    <a:pt x="40042" y="569351"/>
                  </a:lnTo>
                  <a:lnTo>
                    <a:pt x="23330" y="569485"/>
                  </a:lnTo>
                  <a:lnTo>
                    <a:pt x="0" y="569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586564" y="1352595"/>
              <a:ext cx="255738" cy="588942"/>
            </a:xfrm>
            <a:custGeom>
              <a:avLst/>
              <a:gdLst/>
              <a:ahLst/>
              <a:cxnLst/>
              <a:rect l="0" t="0" r="0" b="0"/>
              <a:pathLst>
                <a:path w="255738" h="588942">
                  <a:moveTo>
                    <a:pt x="253416" y="186473"/>
                  </a:moveTo>
                  <a:lnTo>
                    <a:pt x="247548" y="192408"/>
                  </a:lnTo>
                  <a:lnTo>
                    <a:pt x="241984" y="198613"/>
                  </a:lnTo>
                  <a:lnTo>
                    <a:pt x="236180" y="205708"/>
                  </a:lnTo>
                  <a:lnTo>
                    <a:pt x="229927" y="213649"/>
                  </a:lnTo>
                  <a:lnTo>
                    <a:pt x="222948" y="222295"/>
                  </a:lnTo>
                  <a:lnTo>
                    <a:pt x="215167" y="231494"/>
                  </a:lnTo>
                  <a:lnTo>
                    <a:pt x="206665" y="241267"/>
                  </a:lnTo>
                  <a:lnTo>
                    <a:pt x="197586" y="251805"/>
                  </a:lnTo>
                  <a:lnTo>
                    <a:pt x="188082" y="263146"/>
                  </a:lnTo>
                  <a:lnTo>
                    <a:pt x="178600" y="275033"/>
                  </a:lnTo>
                  <a:lnTo>
                    <a:pt x="169846" y="287010"/>
                  </a:lnTo>
                  <a:lnTo>
                    <a:pt x="162145" y="298803"/>
                  </a:lnTo>
                  <a:lnTo>
                    <a:pt x="155314" y="310162"/>
                  </a:lnTo>
                  <a:lnTo>
                    <a:pt x="148879" y="320790"/>
                  </a:lnTo>
                  <a:lnTo>
                    <a:pt x="142508" y="330612"/>
                  </a:lnTo>
                  <a:lnTo>
                    <a:pt x="136057" y="340038"/>
                  </a:lnTo>
                  <a:lnTo>
                    <a:pt x="129485" y="349829"/>
                  </a:lnTo>
                  <a:lnTo>
                    <a:pt x="122799" y="360391"/>
                  </a:lnTo>
                  <a:lnTo>
                    <a:pt x="116019" y="371947"/>
                  </a:lnTo>
                  <a:lnTo>
                    <a:pt x="109167" y="384695"/>
                  </a:lnTo>
                  <a:lnTo>
                    <a:pt x="102263" y="398605"/>
                  </a:lnTo>
                  <a:lnTo>
                    <a:pt x="95323" y="413337"/>
                  </a:lnTo>
                  <a:lnTo>
                    <a:pt x="88359" y="428364"/>
                  </a:lnTo>
                  <a:lnTo>
                    <a:pt x="81385" y="443355"/>
                  </a:lnTo>
                  <a:lnTo>
                    <a:pt x="74736" y="458181"/>
                  </a:lnTo>
                  <a:lnTo>
                    <a:pt x="69030" y="472821"/>
                  </a:lnTo>
                  <a:lnTo>
                    <a:pt x="64534" y="487294"/>
                  </a:lnTo>
                  <a:lnTo>
                    <a:pt x="61345" y="501472"/>
                  </a:lnTo>
                  <a:lnTo>
                    <a:pt x="59573" y="515078"/>
                  </a:lnTo>
                  <a:lnTo>
                    <a:pt x="59132" y="528008"/>
                  </a:lnTo>
                  <a:lnTo>
                    <a:pt x="60122" y="540150"/>
                  </a:lnTo>
                  <a:lnTo>
                    <a:pt x="62907" y="551312"/>
                  </a:lnTo>
                  <a:lnTo>
                    <a:pt x="67525" y="561478"/>
                  </a:lnTo>
                  <a:lnTo>
                    <a:pt x="73895" y="570458"/>
                  </a:lnTo>
                  <a:lnTo>
                    <a:pt x="81990" y="577820"/>
                  </a:lnTo>
                  <a:lnTo>
                    <a:pt x="91621" y="583466"/>
                  </a:lnTo>
                  <a:lnTo>
                    <a:pt x="102493" y="587275"/>
                  </a:lnTo>
                  <a:lnTo>
                    <a:pt x="114308" y="588941"/>
                  </a:lnTo>
                  <a:lnTo>
                    <a:pt x="126797" y="588505"/>
                  </a:lnTo>
                  <a:lnTo>
                    <a:pt x="139436" y="586283"/>
                  </a:lnTo>
                  <a:lnTo>
                    <a:pt x="151461" y="582665"/>
                  </a:lnTo>
                  <a:lnTo>
                    <a:pt x="162508" y="578010"/>
                  </a:lnTo>
                  <a:lnTo>
                    <a:pt x="172570" y="572447"/>
                  </a:lnTo>
                  <a:lnTo>
                    <a:pt x="181795" y="565890"/>
                  </a:lnTo>
                  <a:lnTo>
                    <a:pt x="190375" y="558370"/>
                  </a:lnTo>
                  <a:lnTo>
                    <a:pt x="198477" y="550034"/>
                  </a:lnTo>
                  <a:lnTo>
                    <a:pt x="206240" y="541059"/>
                  </a:lnTo>
                  <a:lnTo>
                    <a:pt x="213762" y="531613"/>
                  </a:lnTo>
                  <a:lnTo>
                    <a:pt x="220951" y="521830"/>
                  </a:lnTo>
                  <a:lnTo>
                    <a:pt x="227552" y="511809"/>
                  </a:lnTo>
                  <a:lnTo>
                    <a:pt x="233474" y="501615"/>
                  </a:lnTo>
                  <a:lnTo>
                    <a:pt x="238772" y="490973"/>
                  </a:lnTo>
                  <a:lnTo>
                    <a:pt x="243565" y="479304"/>
                  </a:lnTo>
                  <a:lnTo>
                    <a:pt x="247965" y="466383"/>
                  </a:lnTo>
                  <a:lnTo>
                    <a:pt x="251751" y="452619"/>
                  </a:lnTo>
                  <a:lnTo>
                    <a:pt x="254390" y="438841"/>
                  </a:lnTo>
                  <a:lnTo>
                    <a:pt x="255682" y="425538"/>
                  </a:lnTo>
                  <a:lnTo>
                    <a:pt x="255737" y="412845"/>
                  </a:lnTo>
                  <a:lnTo>
                    <a:pt x="254785" y="400715"/>
                  </a:lnTo>
                  <a:lnTo>
                    <a:pt x="253070" y="389039"/>
                  </a:lnTo>
                  <a:lnTo>
                    <a:pt x="250803" y="377707"/>
                  </a:lnTo>
                  <a:lnTo>
                    <a:pt x="248143" y="366624"/>
                  </a:lnTo>
                  <a:lnTo>
                    <a:pt x="245206" y="355720"/>
                  </a:lnTo>
                  <a:lnTo>
                    <a:pt x="241914" y="345107"/>
                  </a:lnTo>
                  <a:lnTo>
                    <a:pt x="238018" y="335053"/>
                  </a:lnTo>
                  <a:lnTo>
                    <a:pt x="233433" y="325656"/>
                  </a:lnTo>
                  <a:lnTo>
                    <a:pt x="228216" y="316701"/>
                  </a:lnTo>
                  <a:lnTo>
                    <a:pt x="222489" y="307768"/>
                  </a:lnTo>
                  <a:lnTo>
                    <a:pt x="216372" y="298612"/>
                  </a:lnTo>
                  <a:lnTo>
                    <a:pt x="209806" y="289325"/>
                  </a:lnTo>
                  <a:lnTo>
                    <a:pt x="202568" y="280237"/>
                  </a:lnTo>
                  <a:lnTo>
                    <a:pt x="194582" y="271530"/>
                  </a:lnTo>
                  <a:lnTo>
                    <a:pt x="185761" y="263225"/>
                  </a:lnTo>
                  <a:lnTo>
                    <a:pt x="175931" y="255268"/>
                  </a:lnTo>
                  <a:lnTo>
                    <a:pt x="165096" y="247579"/>
                  </a:lnTo>
                  <a:lnTo>
                    <a:pt x="153565" y="239923"/>
                  </a:lnTo>
                  <a:lnTo>
                    <a:pt x="141834" y="231937"/>
                  </a:lnTo>
                  <a:lnTo>
                    <a:pt x="130204" y="223452"/>
                  </a:lnTo>
                  <a:lnTo>
                    <a:pt x="118787" y="214633"/>
                  </a:lnTo>
                  <a:lnTo>
                    <a:pt x="107588" y="205867"/>
                  </a:lnTo>
                  <a:lnTo>
                    <a:pt x="96574" y="197378"/>
                  </a:lnTo>
                  <a:lnTo>
                    <a:pt x="85702" y="189222"/>
                  </a:lnTo>
                  <a:lnTo>
                    <a:pt x="74935" y="181365"/>
                  </a:lnTo>
                  <a:lnTo>
                    <a:pt x="64248" y="173743"/>
                  </a:lnTo>
                  <a:lnTo>
                    <a:pt x="53781" y="166133"/>
                  </a:lnTo>
                  <a:lnTo>
                    <a:pt x="43826" y="158177"/>
                  </a:lnTo>
                  <a:lnTo>
                    <a:pt x="34504" y="149707"/>
                  </a:lnTo>
                  <a:lnTo>
                    <a:pt x="25940" y="140729"/>
                  </a:lnTo>
                  <a:lnTo>
                    <a:pt x="18333" y="131323"/>
                  </a:lnTo>
                  <a:lnTo>
                    <a:pt x="11707" y="121583"/>
                  </a:lnTo>
                  <a:lnTo>
                    <a:pt x="6258" y="111432"/>
                  </a:lnTo>
                  <a:lnTo>
                    <a:pt x="2420" y="100633"/>
                  </a:lnTo>
                  <a:lnTo>
                    <a:pt x="293" y="89117"/>
                  </a:lnTo>
                  <a:lnTo>
                    <a:pt x="0" y="77283"/>
                  </a:lnTo>
                  <a:lnTo>
                    <a:pt x="1847" y="65872"/>
                  </a:lnTo>
                  <a:lnTo>
                    <a:pt x="5795" y="55273"/>
                  </a:lnTo>
                  <a:lnTo>
                    <a:pt x="11530" y="45530"/>
                  </a:lnTo>
                  <a:lnTo>
                    <a:pt x="18659" y="36525"/>
                  </a:lnTo>
                  <a:lnTo>
                    <a:pt x="26824" y="28108"/>
                  </a:lnTo>
                  <a:lnTo>
                    <a:pt x="35897" y="20454"/>
                  </a:lnTo>
                  <a:lnTo>
                    <a:pt x="45963" y="14058"/>
                  </a:lnTo>
                  <a:lnTo>
                    <a:pt x="56992" y="9086"/>
                  </a:lnTo>
                  <a:lnTo>
                    <a:pt x="68840" y="5406"/>
                  </a:lnTo>
                  <a:lnTo>
                    <a:pt x="81323" y="2771"/>
                  </a:lnTo>
                  <a:lnTo>
                    <a:pt x="94274" y="931"/>
                  </a:lnTo>
                  <a:lnTo>
                    <a:pt x="107395" y="0"/>
                  </a:lnTo>
                  <a:lnTo>
                    <a:pt x="120277" y="423"/>
                  </a:lnTo>
                  <a:lnTo>
                    <a:pt x="132718" y="2336"/>
                  </a:lnTo>
                  <a:lnTo>
                    <a:pt x="144698" y="5586"/>
                  </a:lnTo>
                  <a:lnTo>
                    <a:pt x="156283" y="9910"/>
                  </a:lnTo>
                  <a:lnTo>
                    <a:pt x="167556" y="15040"/>
                  </a:lnTo>
                  <a:lnTo>
                    <a:pt x="178433" y="20756"/>
                  </a:lnTo>
                  <a:lnTo>
                    <a:pt x="188671" y="26884"/>
                  </a:lnTo>
                  <a:lnTo>
                    <a:pt x="198186" y="33311"/>
                  </a:lnTo>
                  <a:lnTo>
                    <a:pt x="206882" y="40440"/>
                  </a:lnTo>
                  <a:lnTo>
                    <a:pt x="214576" y="49129"/>
                  </a:lnTo>
                  <a:lnTo>
                    <a:pt x="221266" y="59709"/>
                  </a:lnTo>
                  <a:lnTo>
                    <a:pt x="226945" y="71670"/>
                  </a:lnTo>
                  <a:lnTo>
                    <a:pt x="232078" y="85307"/>
                  </a:lnTo>
                  <a:lnTo>
                    <a:pt x="237116" y="104056"/>
                  </a:lnTo>
                  <a:lnTo>
                    <a:pt x="242887" y="133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971374" y="1390432"/>
              <a:ext cx="384503" cy="611891"/>
            </a:xfrm>
            <a:custGeom>
              <a:avLst/>
              <a:gdLst/>
              <a:ahLst/>
              <a:cxnLst/>
              <a:rect l="0" t="0" r="0" b="0"/>
              <a:pathLst>
                <a:path w="384503" h="611891">
                  <a:moveTo>
                    <a:pt x="152875" y="43351"/>
                  </a:moveTo>
                  <a:lnTo>
                    <a:pt x="147074" y="49286"/>
                  </a:lnTo>
                  <a:lnTo>
                    <a:pt x="142150" y="55490"/>
                  </a:lnTo>
                  <a:lnTo>
                    <a:pt x="137642" y="62586"/>
                  </a:lnTo>
                  <a:lnTo>
                    <a:pt x="133249" y="70527"/>
                  </a:lnTo>
                  <a:lnTo>
                    <a:pt x="128587" y="79173"/>
                  </a:lnTo>
                  <a:lnTo>
                    <a:pt x="123472" y="88368"/>
                  </a:lnTo>
                  <a:lnTo>
                    <a:pt x="117894" y="97967"/>
                  </a:lnTo>
                  <a:lnTo>
                    <a:pt x="111922" y="107857"/>
                  </a:lnTo>
                  <a:lnTo>
                    <a:pt x="105644" y="117950"/>
                  </a:lnTo>
                  <a:lnTo>
                    <a:pt x="99140" y="128184"/>
                  </a:lnTo>
                  <a:lnTo>
                    <a:pt x="92475" y="138513"/>
                  </a:lnTo>
                  <a:lnTo>
                    <a:pt x="85697" y="148903"/>
                  </a:lnTo>
                  <a:lnTo>
                    <a:pt x="78841" y="159169"/>
                  </a:lnTo>
                  <a:lnTo>
                    <a:pt x="71931" y="168989"/>
                  </a:lnTo>
                  <a:lnTo>
                    <a:pt x="64972" y="178192"/>
                  </a:lnTo>
                  <a:lnTo>
                    <a:pt x="57463" y="185672"/>
                  </a:lnTo>
                  <a:lnTo>
                    <a:pt x="49638" y="189538"/>
                  </a:lnTo>
                  <a:lnTo>
                    <a:pt x="43205" y="189282"/>
                  </a:lnTo>
                  <a:lnTo>
                    <a:pt x="38859" y="185357"/>
                  </a:lnTo>
                  <a:lnTo>
                    <a:pt x="36520" y="178524"/>
                  </a:lnTo>
                  <a:lnTo>
                    <a:pt x="35825" y="169686"/>
                  </a:lnTo>
                  <a:lnTo>
                    <a:pt x="36382" y="159759"/>
                  </a:lnTo>
                  <a:lnTo>
                    <a:pt x="37850" y="149333"/>
                  </a:lnTo>
                  <a:lnTo>
                    <a:pt x="39961" y="138551"/>
                  </a:lnTo>
                  <a:lnTo>
                    <a:pt x="42522" y="127243"/>
                  </a:lnTo>
                  <a:lnTo>
                    <a:pt x="45394" y="115345"/>
                  </a:lnTo>
                  <a:lnTo>
                    <a:pt x="48644" y="103233"/>
                  </a:lnTo>
                  <a:lnTo>
                    <a:pt x="52511" y="91627"/>
                  </a:lnTo>
                  <a:lnTo>
                    <a:pt x="57080" y="80893"/>
                  </a:lnTo>
                  <a:lnTo>
                    <a:pt x="62285" y="71057"/>
                  </a:lnTo>
                  <a:lnTo>
                    <a:pt x="68004" y="61989"/>
                  </a:lnTo>
                  <a:lnTo>
                    <a:pt x="74111" y="53520"/>
                  </a:lnTo>
                  <a:lnTo>
                    <a:pt x="80500" y="45492"/>
                  </a:lnTo>
                  <a:lnTo>
                    <a:pt x="87089" y="37779"/>
                  </a:lnTo>
                  <a:lnTo>
                    <a:pt x="93818" y="30292"/>
                  </a:lnTo>
                  <a:lnTo>
                    <a:pt x="100812" y="23126"/>
                  </a:lnTo>
                  <a:lnTo>
                    <a:pt x="108346" y="16540"/>
                  </a:lnTo>
                  <a:lnTo>
                    <a:pt x="116529" y="10638"/>
                  </a:lnTo>
                  <a:lnTo>
                    <a:pt x="125314" y="5693"/>
                  </a:lnTo>
                  <a:lnTo>
                    <a:pt x="134590" y="2202"/>
                  </a:lnTo>
                  <a:lnTo>
                    <a:pt x="144242" y="306"/>
                  </a:lnTo>
                  <a:lnTo>
                    <a:pt x="154334" y="0"/>
                  </a:lnTo>
                  <a:lnTo>
                    <a:pt x="165095" y="1308"/>
                  </a:lnTo>
                  <a:lnTo>
                    <a:pt x="176588" y="4080"/>
                  </a:lnTo>
                  <a:lnTo>
                    <a:pt x="188578" y="8210"/>
                  </a:lnTo>
                  <a:lnTo>
                    <a:pt x="200626" y="13723"/>
                  </a:lnTo>
                  <a:lnTo>
                    <a:pt x="212466" y="20503"/>
                  </a:lnTo>
                  <a:lnTo>
                    <a:pt x="223856" y="28325"/>
                  </a:lnTo>
                  <a:lnTo>
                    <a:pt x="234506" y="36945"/>
                  </a:lnTo>
                  <a:lnTo>
                    <a:pt x="244329" y="46150"/>
                  </a:lnTo>
                  <a:lnTo>
                    <a:pt x="253246" y="55770"/>
                  </a:lnTo>
                  <a:lnTo>
                    <a:pt x="261097" y="65681"/>
                  </a:lnTo>
                  <a:lnTo>
                    <a:pt x="267899" y="75800"/>
                  </a:lnTo>
                  <a:lnTo>
                    <a:pt x="273809" y="86392"/>
                  </a:lnTo>
                  <a:lnTo>
                    <a:pt x="279021" y="98028"/>
                  </a:lnTo>
                  <a:lnTo>
                    <a:pt x="283712" y="110941"/>
                  </a:lnTo>
                  <a:lnTo>
                    <a:pt x="287864" y="125208"/>
                  </a:lnTo>
                  <a:lnTo>
                    <a:pt x="291280" y="140921"/>
                  </a:lnTo>
                  <a:lnTo>
                    <a:pt x="293909" y="157977"/>
                  </a:lnTo>
                  <a:lnTo>
                    <a:pt x="295674" y="176142"/>
                  </a:lnTo>
                  <a:lnTo>
                    <a:pt x="296410" y="195159"/>
                  </a:lnTo>
                  <a:lnTo>
                    <a:pt x="296129" y="214792"/>
                  </a:lnTo>
                  <a:lnTo>
                    <a:pt x="295145" y="234532"/>
                  </a:lnTo>
                  <a:lnTo>
                    <a:pt x="293954" y="253631"/>
                  </a:lnTo>
                  <a:lnTo>
                    <a:pt x="292851" y="271739"/>
                  </a:lnTo>
                  <a:lnTo>
                    <a:pt x="291622" y="289016"/>
                  </a:lnTo>
                  <a:lnTo>
                    <a:pt x="289658" y="305926"/>
                  </a:lnTo>
                  <a:lnTo>
                    <a:pt x="286672" y="322779"/>
                  </a:lnTo>
                  <a:lnTo>
                    <a:pt x="282852" y="339388"/>
                  </a:lnTo>
                  <a:lnTo>
                    <a:pt x="278671" y="355175"/>
                  </a:lnTo>
                  <a:lnTo>
                    <a:pt x="274445" y="369873"/>
                  </a:lnTo>
                  <a:lnTo>
                    <a:pt x="270149" y="383524"/>
                  </a:lnTo>
                  <a:lnTo>
                    <a:pt x="265513" y="396306"/>
                  </a:lnTo>
                  <a:lnTo>
                    <a:pt x="260393" y="408432"/>
                  </a:lnTo>
                  <a:lnTo>
                    <a:pt x="254633" y="420407"/>
                  </a:lnTo>
                  <a:lnTo>
                    <a:pt x="248002" y="432987"/>
                  </a:lnTo>
                  <a:lnTo>
                    <a:pt x="240461" y="446531"/>
                  </a:lnTo>
                  <a:lnTo>
                    <a:pt x="232124" y="460885"/>
                  </a:lnTo>
                  <a:lnTo>
                    <a:pt x="223157" y="475592"/>
                  </a:lnTo>
                  <a:lnTo>
                    <a:pt x="213715" y="490328"/>
                  </a:lnTo>
                  <a:lnTo>
                    <a:pt x="203765" y="504627"/>
                  </a:lnTo>
                  <a:lnTo>
                    <a:pt x="193101" y="517842"/>
                  </a:lnTo>
                  <a:lnTo>
                    <a:pt x="181672" y="529719"/>
                  </a:lnTo>
                  <a:lnTo>
                    <a:pt x="169725" y="540183"/>
                  </a:lnTo>
                  <a:lnTo>
                    <a:pt x="157708" y="549155"/>
                  </a:lnTo>
                  <a:lnTo>
                    <a:pt x="145882" y="556739"/>
                  </a:lnTo>
                  <a:lnTo>
                    <a:pt x="134332" y="562852"/>
                  </a:lnTo>
                  <a:lnTo>
                    <a:pt x="123043" y="567144"/>
                  </a:lnTo>
                  <a:lnTo>
                    <a:pt x="111968" y="569585"/>
                  </a:lnTo>
                  <a:lnTo>
                    <a:pt x="101056" y="570259"/>
                  </a:lnTo>
                  <a:lnTo>
                    <a:pt x="90262" y="569201"/>
                  </a:lnTo>
                  <a:lnTo>
                    <a:pt x="79552" y="566600"/>
                  </a:lnTo>
                  <a:lnTo>
                    <a:pt x="68901" y="562754"/>
                  </a:lnTo>
                  <a:lnTo>
                    <a:pt x="58288" y="557965"/>
                  </a:lnTo>
                  <a:lnTo>
                    <a:pt x="47713" y="552479"/>
                  </a:lnTo>
                  <a:lnTo>
                    <a:pt x="37492" y="546171"/>
                  </a:lnTo>
                  <a:lnTo>
                    <a:pt x="28235" y="538573"/>
                  </a:lnTo>
                  <a:lnTo>
                    <a:pt x="20200" y="529533"/>
                  </a:lnTo>
                  <a:lnTo>
                    <a:pt x="13485" y="519190"/>
                  </a:lnTo>
                  <a:lnTo>
                    <a:pt x="8190" y="507797"/>
                  </a:lnTo>
                  <a:lnTo>
                    <a:pt x="4227" y="495613"/>
                  </a:lnTo>
                  <a:lnTo>
                    <a:pt x="1530" y="482856"/>
                  </a:lnTo>
                  <a:lnTo>
                    <a:pt x="153" y="469694"/>
                  </a:lnTo>
                  <a:lnTo>
                    <a:pt x="0" y="456256"/>
                  </a:lnTo>
                  <a:lnTo>
                    <a:pt x="861" y="442792"/>
                  </a:lnTo>
                  <a:lnTo>
                    <a:pt x="2501" y="429673"/>
                  </a:lnTo>
                  <a:lnTo>
                    <a:pt x="4722" y="417075"/>
                  </a:lnTo>
                  <a:lnTo>
                    <a:pt x="7686" y="405157"/>
                  </a:lnTo>
                  <a:lnTo>
                    <a:pt x="11885" y="394145"/>
                  </a:lnTo>
                  <a:lnTo>
                    <a:pt x="17491" y="384084"/>
                  </a:lnTo>
                  <a:lnTo>
                    <a:pt x="24375" y="375345"/>
                  </a:lnTo>
                  <a:lnTo>
                    <a:pt x="32292" y="368678"/>
                  </a:lnTo>
                  <a:lnTo>
                    <a:pt x="40989" y="364306"/>
                  </a:lnTo>
                  <a:lnTo>
                    <a:pt x="50251" y="361997"/>
                  </a:lnTo>
                  <a:lnTo>
                    <a:pt x="59914" y="361344"/>
                  </a:lnTo>
                  <a:lnTo>
                    <a:pt x="69859" y="361947"/>
                  </a:lnTo>
                  <a:lnTo>
                    <a:pt x="80163" y="363789"/>
                  </a:lnTo>
                  <a:lnTo>
                    <a:pt x="91071" y="367219"/>
                  </a:lnTo>
                  <a:lnTo>
                    <a:pt x="102669" y="372301"/>
                  </a:lnTo>
                  <a:lnTo>
                    <a:pt x="114730" y="378830"/>
                  </a:lnTo>
                  <a:lnTo>
                    <a:pt x="126826" y="386508"/>
                  </a:lnTo>
                  <a:lnTo>
                    <a:pt x="138699" y="395040"/>
                  </a:lnTo>
                  <a:lnTo>
                    <a:pt x="150111" y="404022"/>
                  </a:lnTo>
                  <a:lnTo>
                    <a:pt x="160776" y="412964"/>
                  </a:lnTo>
                  <a:lnTo>
                    <a:pt x="170612" y="421603"/>
                  </a:lnTo>
                  <a:lnTo>
                    <a:pt x="179709" y="429876"/>
                  </a:lnTo>
                  <a:lnTo>
                    <a:pt x="188214" y="437819"/>
                  </a:lnTo>
                  <a:lnTo>
                    <a:pt x="196273" y="445497"/>
                  </a:lnTo>
                  <a:lnTo>
                    <a:pt x="204010" y="452978"/>
                  </a:lnTo>
                  <a:lnTo>
                    <a:pt x="211520" y="460315"/>
                  </a:lnTo>
                  <a:lnTo>
                    <a:pt x="218871" y="467551"/>
                  </a:lnTo>
                  <a:lnTo>
                    <a:pt x="226115" y="474718"/>
                  </a:lnTo>
                  <a:lnTo>
                    <a:pt x="233286" y="481836"/>
                  </a:lnTo>
                  <a:lnTo>
                    <a:pt x="240406" y="488922"/>
                  </a:lnTo>
                  <a:lnTo>
                    <a:pt x="247493" y="495986"/>
                  </a:lnTo>
                  <a:lnTo>
                    <a:pt x="254558" y="503035"/>
                  </a:lnTo>
                  <a:lnTo>
                    <a:pt x="261608" y="510074"/>
                  </a:lnTo>
                  <a:lnTo>
                    <a:pt x="268647" y="517107"/>
                  </a:lnTo>
                  <a:lnTo>
                    <a:pt x="275680" y="524135"/>
                  </a:lnTo>
                  <a:lnTo>
                    <a:pt x="282712" y="531160"/>
                  </a:lnTo>
                  <a:lnTo>
                    <a:pt x="289910" y="538183"/>
                  </a:lnTo>
                  <a:lnTo>
                    <a:pt x="297582" y="545204"/>
                  </a:lnTo>
                  <a:lnTo>
                    <a:pt x="305857" y="552225"/>
                  </a:lnTo>
                  <a:lnTo>
                    <a:pt x="314703" y="559245"/>
                  </a:lnTo>
                  <a:lnTo>
                    <a:pt x="324020" y="566265"/>
                  </a:lnTo>
                  <a:lnTo>
                    <a:pt x="333687" y="573280"/>
                  </a:lnTo>
                  <a:lnTo>
                    <a:pt x="343343" y="580180"/>
                  </a:lnTo>
                  <a:lnTo>
                    <a:pt x="353449" y="587531"/>
                  </a:lnTo>
                  <a:lnTo>
                    <a:pt x="366010" y="597099"/>
                  </a:lnTo>
                  <a:lnTo>
                    <a:pt x="384502" y="611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7185369" y="528333"/>
            <a:ext cx="301359" cy="608492"/>
          </a:xfrm>
          <a:custGeom>
            <a:avLst/>
            <a:gdLst/>
            <a:ahLst/>
            <a:cxnLst/>
            <a:rect l="0" t="0" r="0" b="0"/>
            <a:pathLst>
              <a:path w="301359" h="608492">
                <a:moveTo>
                  <a:pt x="265056" y="0"/>
                </a:moveTo>
                <a:lnTo>
                  <a:pt x="259188" y="5934"/>
                </a:lnTo>
                <a:lnTo>
                  <a:pt x="253624" y="12139"/>
                </a:lnTo>
                <a:lnTo>
                  <a:pt x="247825" y="19235"/>
                </a:lnTo>
                <a:lnTo>
                  <a:pt x="241745" y="27175"/>
                </a:lnTo>
                <a:lnTo>
                  <a:pt x="235415" y="35821"/>
                </a:lnTo>
                <a:lnTo>
                  <a:pt x="228882" y="45021"/>
                </a:lnTo>
                <a:lnTo>
                  <a:pt x="222033" y="54793"/>
                </a:lnTo>
                <a:lnTo>
                  <a:pt x="214602" y="65331"/>
                </a:lnTo>
                <a:lnTo>
                  <a:pt x="206496" y="76677"/>
                </a:lnTo>
                <a:lnTo>
                  <a:pt x="197933" y="88736"/>
                </a:lnTo>
                <a:lnTo>
                  <a:pt x="189340" y="101362"/>
                </a:lnTo>
                <a:lnTo>
                  <a:pt x="180964" y="114417"/>
                </a:lnTo>
                <a:lnTo>
                  <a:pt x="172713" y="127947"/>
                </a:lnTo>
                <a:lnTo>
                  <a:pt x="164259" y="142168"/>
                </a:lnTo>
                <a:lnTo>
                  <a:pt x="155424" y="157144"/>
                </a:lnTo>
                <a:lnTo>
                  <a:pt x="146185" y="172794"/>
                </a:lnTo>
                <a:lnTo>
                  <a:pt x="136596" y="188985"/>
                </a:lnTo>
                <a:lnTo>
                  <a:pt x="126744" y="205578"/>
                </a:lnTo>
                <a:lnTo>
                  <a:pt x="117025" y="222298"/>
                </a:lnTo>
                <a:lnTo>
                  <a:pt x="108112" y="238749"/>
                </a:lnTo>
                <a:lnTo>
                  <a:pt x="100304" y="254729"/>
                </a:lnTo>
                <a:lnTo>
                  <a:pt x="93401" y="269900"/>
                </a:lnTo>
                <a:lnTo>
                  <a:pt x="86917" y="283716"/>
                </a:lnTo>
                <a:lnTo>
                  <a:pt x="80519" y="296013"/>
                </a:lnTo>
                <a:lnTo>
                  <a:pt x="74219" y="307102"/>
                </a:lnTo>
                <a:lnTo>
                  <a:pt x="68282" y="317558"/>
                </a:lnTo>
                <a:lnTo>
                  <a:pt x="62839" y="327785"/>
                </a:lnTo>
                <a:lnTo>
                  <a:pt x="57878" y="337979"/>
                </a:lnTo>
                <a:lnTo>
                  <a:pt x="53318" y="348218"/>
                </a:lnTo>
                <a:lnTo>
                  <a:pt x="49068" y="358520"/>
                </a:lnTo>
                <a:lnTo>
                  <a:pt x="45044" y="368881"/>
                </a:lnTo>
                <a:lnTo>
                  <a:pt x="41182" y="379289"/>
                </a:lnTo>
                <a:lnTo>
                  <a:pt x="37428" y="389743"/>
                </a:lnTo>
                <a:lnTo>
                  <a:pt x="33584" y="400559"/>
                </a:lnTo>
                <a:lnTo>
                  <a:pt x="29316" y="412345"/>
                </a:lnTo>
                <a:lnTo>
                  <a:pt x="24485" y="425348"/>
                </a:lnTo>
                <a:lnTo>
                  <a:pt x="19273" y="439337"/>
                </a:lnTo>
                <a:lnTo>
                  <a:pt x="14083" y="453798"/>
                </a:lnTo>
                <a:lnTo>
                  <a:pt x="9157" y="468377"/>
                </a:lnTo>
                <a:lnTo>
                  <a:pt x="4885" y="482911"/>
                </a:lnTo>
                <a:lnTo>
                  <a:pt x="1855" y="497348"/>
                </a:lnTo>
                <a:lnTo>
                  <a:pt x="268" y="511682"/>
                </a:lnTo>
                <a:lnTo>
                  <a:pt x="0" y="525764"/>
                </a:lnTo>
                <a:lnTo>
                  <a:pt x="801" y="539307"/>
                </a:lnTo>
                <a:lnTo>
                  <a:pt x="2420" y="552193"/>
                </a:lnTo>
                <a:lnTo>
                  <a:pt x="4961" y="564306"/>
                </a:lnTo>
                <a:lnTo>
                  <a:pt x="8868" y="575448"/>
                </a:lnTo>
                <a:lnTo>
                  <a:pt x="14283" y="585597"/>
                </a:lnTo>
                <a:lnTo>
                  <a:pt x="21377" y="594395"/>
                </a:lnTo>
                <a:lnTo>
                  <a:pt x="30499" y="601102"/>
                </a:lnTo>
                <a:lnTo>
                  <a:pt x="41631" y="605500"/>
                </a:lnTo>
                <a:lnTo>
                  <a:pt x="54158" y="607827"/>
                </a:lnTo>
                <a:lnTo>
                  <a:pt x="67089" y="608491"/>
                </a:lnTo>
                <a:lnTo>
                  <a:pt x="79816" y="607901"/>
                </a:lnTo>
                <a:lnTo>
                  <a:pt x="92120" y="606237"/>
                </a:lnTo>
                <a:lnTo>
                  <a:pt x="103989" y="603458"/>
                </a:lnTo>
                <a:lnTo>
                  <a:pt x="115484" y="599632"/>
                </a:lnTo>
                <a:lnTo>
                  <a:pt x="126525" y="594930"/>
                </a:lnTo>
                <a:lnTo>
                  <a:pt x="136881" y="589550"/>
                </a:lnTo>
                <a:lnTo>
                  <a:pt x="146488" y="583666"/>
                </a:lnTo>
                <a:lnTo>
                  <a:pt x="155586" y="577257"/>
                </a:lnTo>
                <a:lnTo>
                  <a:pt x="164617" y="570123"/>
                </a:lnTo>
                <a:lnTo>
                  <a:pt x="173844" y="562211"/>
                </a:lnTo>
                <a:lnTo>
                  <a:pt x="183348" y="553611"/>
                </a:lnTo>
                <a:lnTo>
                  <a:pt x="193115" y="544459"/>
                </a:lnTo>
                <a:lnTo>
                  <a:pt x="203091" y="534893"/>
                </a:lnTo>
                <a:lnTo>
                  <a:pt x="213063" y="525030"/>
                </a:lnTo>
                <a:lnTo>
                  <a:pt x="222676" y="514955"/>
                </a:lnTo>
                <a:lnTo>
                  <a:pt x="231769" y="504735"/>
                </a:lnTo>
                <a:lnTo>
                  <a:pt x="240348" y="494415"/>
                </a:lnTo>
                <a:lnTo>
                  <a:pt x="248497" y="484026"/>
                </a:lnTo>
                <a:lnTo>
                  <a:pt x="256313" y="473592"/>
                </a:lnTo>
                <a:lnTo>
                  <a:pt x="263886" y="463127"/>
                </a:lnTo>
                <a:lnTo>
                  <a:pt x="271284" y="452641"/>
                </a:lnTo>
                <a:lnTo>
                  <a:pt x="278553" y="442131"/>
                </a:lnTo>
                <a:lnTo>
                  <a:pt x="285401" y="431276"/>
                </a:lnTo>
                <a:lnTo>
                  <a:pt x="291241" y="419463"/>
                </a:lnTo>
                <a:lnTo>
                  <a:pt x="295828" y="406445"/>
                </a:lnTo>
                <a:lnTo>
                  <a:pt x="299077" y="392617"/>
                </a:lnTo>
                <a:lnTo>
                  <a:pt x="300890" y="378796"/>
                </a:lnTo>
                <a:lnTo>
                  <a:pt x="301358" y="365474"/>
                </a:lnTo>
                <a:lnTo>
                  <a:pt x="300385" y="353107"/>
                </a:lnTo>
                <a:lnTo>
                  <a:pt x="297613" y="342260"/>
                </a:lnTo>
                <a:lnTo>
                  <a:pt x="293003" y="333092"/>
                </a:lnTo>
                <a:lnTo>
                  <a:pt x="286638" y="325751"/>
                </a:lnTo>
                <a:lnTo>
                  <a:pt x="278547" y="320553"/>
                </a:lnTo>
                <a:lnTo>
                  <a:pt x="268923" y="317461"/>
                </a:lnTo>
                <a:lnTo>
                  <a:pt x="258224" y="316161"/>
                </a:lnTo>
                <a:lnTo>
                  <a:pt x="247060" y="316259"/>
                </a:lnTo>
                <a:lnTo>
                  <a:pt x="235815" y="317397"/>
                </a:lnTo>
                <a:lnTo>
                  <a:pt x="224657" y="319446"/>
                </a:lnTo>
                <a:lnTo>
                  <a:pt x="213632" y="322490"/>
                </a:lnTo>
                <a:lnTo>
                  <a:pt x="202739" y="326498"/>
                </a:lnTo>
                <a:lnTo>
                  <a:pt x="192118" y="331323"/>
                </a:lnTo>
                <a:lnTo>
                  <a:pt x="182052" y="336787"/>
                </a:lnTo>
                <a:lnTo>
                  <a:pt x="172645" y="342727"/>
                </a:lnTo>
                <a:lnTo>
                  <a:pt x="163681" y="349174"/>
                </a:lnTo>
                <a:lnTo>
                  <a:pt x="154741" y="356334"/>
                </a:lnTo>
                <a:lnTo>
                  <a:pt x="145575" y="364266"/>
                </a:lnTo>
                <a:lnTo>
                  <a:pt x="136112" y="373051"/>
                </a:lnTo>
                <a:lnTo>
                  <a:pt x="126373" y="382859"/>
                </a:lnTo>
                <a:lnTo>
                  <a:pt x="116414" y="393678"/>
                </a:lnTo>
                <a:lnTo>
                  <a:pt x="106455" y="405198"/>
                </a:lnTo>
                <a:lnTo>
                  <a:pt x="96850" y="416922"/>
                </a:lnTo>
                <a:lnTo>
                  <a:pt x="87771" y="428533"/>
                </a:lnTo>
                <a:lnTo>
                  <a:pt x="79513" y="439468"/>
                </a:lnTo>
                <a:lnTo>
                  <a:pt x="71766" y="449908"/>
                </a:lnTo>
                <a:lnTo>
                  <a:pt x="63848" y="460767"/>
                </a:lnTo>
                <a:lnTo>
                  <a:pt x="54486" y="4737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071192" y="2277448"/>
            <a:ext cx="1768788" cy="1290732"/>
            <a:chOff x="6071192" y="2277448"/>
            <a:chExt cx="1768788" cy="1290732"/>
          </a:xfrm>
        </p:grpSpPr>
        <p:sp>
          <p:nvSpPr>
            <p:cNvPr id="23" name="Freeform 22"/>
            <p:cNvSpPr/>
            <p:nvPr/>
          </p:nvSpPr>
          <p:spPr>
            <a:xfrm>
              <a:off x="6713430" y="2339234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42114" y="0"/>
                  </a:moveTo>
                  <a:lnTo>
                    <a:pt x="36381" y="8869"/>
                  </a:lnTo>
                  <a:lnTo>
                    <a:pt x="32097" y="17856"/>
                  </a:lnTo>
                  <a:lnTo>
                    <a:pt x="28891" y="27851"/>
                  </a:lnTo>
                  <a:lnTo>
                    <a:pt x="26529" y="38832"/>
                  </a:lnTo>
                  <a:lnTo>
                    <a:pt x="24833" y="50643"/>
                  </a:lnTo>
                  <a:lnTo>
                    <a:pt x="23633" y="63106"/>
                  </a:lnTo>
                  <a:lnTo>
                    <a:pt x="22631" y="76217"/>
                  </a:lnTo>
                  <a:lnTo>
                    <a:pt x="21414" y="90146"/>
                  </a:lnTo>
                  <a:lnTo>
                    <a:pt x="19779" y="104926"/>
                  </a:lnTo>
                  <a:lnTo>
                    <a:pt x="17865" y="120612"/>
                  </a:lnTo>
                  <a:lnTo>
                    <a:pt x="16041" y="137359"/>
                  </a:lnTo>
                  <a:lnTo>
                    <a:pt x="14515" y="155138"/>
                  </a:lnTo>
                  <a:lnTo>
                    <a:pt x="13170" y="173468"/>
                  </a:lnTo>
                  <a:lnTo>
                    <a:pt x="11660" y="191539"/>
                  </a:lnTo>
                  <a:lnTo>
                    <a:pt x="9798" y="208922"/>
                  </a:lnTo>
                  <a:lnTo>
                    <a:pt x="7716" y="225864"/>
                  </a:lnTo>
                  <a:lnTo>
                    <a:pt x="5773" y="243073"/>
                  </a:lnTo>
                  <a:lnTo>
                    <a:pt x="4168" y="260946"/>
                  </a:lnTo>
                  <a:lnTo>
                    <a:pt x="2938" y="279392"/>
                  </a:lnTo>
                  <a:lnTo>
                    <a:pt x="2039" y="298015"/>
                  </a:lnTo>
                  <a:lnTo>
                    <a:pt x="1398" y="316544"/>
                  </a:lnTo>
                  <a:lnTo>
                    <a:pt x="951" y="334717"/>
                  </a:lnTo>
                  <a:lnTo>
                    <a:pt x="643" y="352219"/>
                  </a:lnTo>
                  <a:lnTo>
                    <a:pt x="434" y="368951"/>
                  </a:lnTo>
                  <a:lnTo>
                    <a:pt x="291" y="384981"/>
                  </a:lnTo>
                  <a:lnTo>
                    <a:pt x="195" y="400447"/>
                  </a:lnTo>
                  <a:lnTo>
                    <a:pt x="131" y="415468"/>
                  </a:lnTo>
                  <a:lnTo>
                    <a:pt x="87" y="429556"/>
                  </a:lnTo>
                  <a:lnTo>
                    <a:pt x="54" y="443004"/>
                  </a:lnTo>
                  <a:lnTo>
                    <a:pt x="26" y="456998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64363" y="2360291"/>
              <a:ext cx="301711" cy="316866"/>
            </a:xfrm>
            <a:custGeom>
              <a:avLst/>
              <a:gdLst/>
              <a:ahLst/>
              <a:cxnLst/>
              <a:rect l="0" t="0" r="0" b="0"/>
              <a:pathLst>
                <a:path w="301711" h="316866">
                  <a:moveTo>
                    <a:pt x="301710" y="157928"/>
                  </a:moveTo>
                  <a:lnTo>
                    <a:pt x="292908" y="160928"/>
                  </a:lnTo>
                  <a:lnTo>
                    <a:pt x="284561" y="164351"/>
                  </a:lnTo>
                  <a:lnTo>
                    <a:pt x="275858" y="168547"/>
                  </a:lnTo>
                  <a:lnTo>
                    <a:pt x="266565" y="173447"/>
                  </a:lnTo>
                  <a:lnTo>
                    <a:pt x="256422" y="178929"/>
                  </a:lnTo>
                  <a:lnTo>
                    <a:pt x="245380" y="184859"/>
                  </a:lnTo>
                  <a:lnTo>
                    <a:pt x="233714" y="191121"/>
                  </a:lnTo>
                  <a:lnTo>
                    <a:pt x="221892" y="197619"/>
                  </a:lnTo>
                  <a:lnTo>
                    <a:pt x="210207" y="204283"/>
                  </a:lnTo>
                  <a:lnTo>
                    <a:pt x="198923" y="211062"/>
                  </a:lnTo>
                  <a:lnTo>
                    <a:pt x="188345" y="217919"/>
                  </a:lnTo>
                  <a:lnTo>
                    <a:pt x="178562" y="224829"/>
                  </a:lnTo>
                  <a:lnTo>
                    <a:pt x="169332" y="231775"/>
                  </a:lnTo>
                  <a:lnTo>
                    <a:pt x="160206" y="238745"/>
                  </a:lnTo>
                  <a:lnTo>
                    <a:pt x="150907" y="245731"/>
                  </a:lnTo>
                  <a:lnTo>
                    <a:pt x="141184" y="252728"/>
                  </a:lnTo>
                  <a:lnTo>
                    <a:pt x="130736" y="259733"/>
                  </a:lnTo>
                  <a:lnTo>
                    <a:pt x="119490" y="266742"/>
                  </a:lnTo>
                  <a:lnTo>
                    <a:pt x="107851" y="273754"/>
                  </a:lnTo>
                  <a:lnTo>
                    <a:pt x="96579" y="280769"/>
                  </a:lnTo>
                  <a:lnTo>
                    <a:pt x="86072" y="287781"/>
                  </a:lnTo>
                  <a:lnTo>
                    <a:pt x="76223" y="294625"/>
                  </a:lnTo>
                  <a:lnTo>
                    <a:pt x="66615" y="300995"/>
                  </a:lnTo>
                  <a:lnTo>
                    <a:pt x="56966" y="306750"/>
                  </a:lnTo>
                  <a:lnTo>
                    <a:pt x="47162" y="311597"/>
                  </a:lnTo>
                  <a:lnTo>
                    <a:pt x="37185" y="315022"/>
                  </a:lnTo>
                  <a:lnTo>
                    <a:pt x="27078" y="316865"/>
                  </a:lnTo>
                  <a:lnTo>
                    <a:pt x="17527" y="316796"/>
                  </a:lnTo>
                  <a:lnTo>
                    <a:pt x="9791" y="314173"/>
                  </a:lnTo>
                  <a:lnTo>
                    <a:pt x="4413" y="308886"/>
                  </a:lnTo>
                  <a:lnTo>
                    <a:pt x="1280" y="301268"/>
                  </a:lnTo>
                  <a:lnTo>
                    <a:pt x="0" y="291804"/>
                  </a:lnTo>
                  <a:lnTo>
                    <a:pt x="143" y="280962"/>
                  </a:lnTo>
                  <a:lnTo>
                    <a:pt x="1490" y="269126"/>
                  </a:lnTo>
                  <a:lnTo>
                    <a:pt x="4047" y="256592"/>
                  </a:lnTo>
                  <a:lnTo>
                    <a:pt x="7721" y="243570"/>
                  </a:lnTo>
                  <a:lnTo>
                    <a:pt x="12320" y="230048"/>
                  </a:lnTo>
                  <a:lnTo>
                    <a:pt x="17630" y="215825"/>
                  </a:lnTo>
                  <a:lnTo>
                    <a:pt x="23462" y="200844"/>
                  </a:lnTo>
                  <a:lnTo>
                    <a:pt x="29666" y="185190"/>
                  </a:lnTo>
                  <a:lnTo>
                    <a:pt x="36131" y="168994"/>
                  </a:lnTo>
                  <a:lnTo>
                    <a:pt x="42774" y="152394"/>
                  </a:lnTo>
                  <a:lnTo>
                    <a:pt x="49540" y="135500"/>
                  </a:lnTo>
                  <a:lnTo>
                    <a:pt x="56389" y="118398"/>
                  </a:lnTo>
                  <a:lnTo>
                    <a:pt x="63289" y="101163"/>
                  </a:lnTo>
                  <a:lnTo>
                    <a:pt x="70059" y="84166"/>
                  </a:lnTo>
                  <a:lnTo>
                    <a:pt x="76379" y="68053"/>
                  </a:lnTo>
                  <a:lnTo>
                    <a:pt x="82106" y="53118"/>
                  </a:lnTo>
                  <a:lnTo>
                    <a:pt x="87119" y="39758"/>
                  </a:lnTo>
                  <a:lnTo>
                    <a:pt x="91725" y="27336"/>
                  </a:lnTo>
                  <a:lnTo>
                    <a:pt x="96324" y="14762"/>
                  </a:lnTo>
                  <a:lnTo>
                    <a:pt x="101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3044" y="2277448"/>
              <a:ext cx="364211" cy="557516"/>
            </a:xfrm>
            <a:custGeom>
              <a:avLst/>
              <a:gdLst/>
              <a:ahLst/>
              <a:cxnLst/>
              <a:rect l="0" t="0" r="0" b="0"/>
              <a:pathLst>
                <a:path w="364211" h="557516">
                  <a:moveTo>
                    <a:pt x="69413" y="30201"/>
                  </a:moveTo>
                  <a:lnTo>
                    <a:pt x="66545" y="39069"/>
                  </a:lnTo>
                  <a:lnTo>
                    <a:pt x="64404" y="48056"/>
                  </a:lnTo>
                  <a:lnTo>
                    <a:pt x="62796" y="58052"/>
                  </a:lnTo>
                  <a:lnTo>
                    <a:pt x="61442" y="69032"/>
                  </a:lnTo>
                  <a:lnTo>
                    <a:pt x="59945" y="80843"/>
                  </a:lnTo>
                  <a:lnTo>
                    <a:pt x="58094" y="93302"/>
                  </a:lnTo>
                  <a:lnTo>
                    <a:pt x="55854" y="106240"/>
                  </a:lnTo>
                  <a:lnTo>
                    <a:pt x="53274" y="119521"/>
                  </a:lnTo>
                  <a:lnTo>
                    <a:pt x="50425" y="133042"/>
                  </a:lnTo>
                  <a:lnTo>
                    <a:pt x="47376" y="146730"/>
                  </a:lnTo>
                  <a:lnTo>
                    <a:pt x="44183" y="160532"/>
                  </a:lnTo>
                  <a:lnTo>
                    <a:pt x="40885" y="174407"/>
                  </a:lnTo>
                  <a:lnTo>
                    <a:pt x="37349" y="188166"/>
                  </a:lnTo>
                  <a:lnTo>
                    <a:pt x="33290" y="201484"/>
                  </a:lnTo>
                  <a:lnTo>
                    <a:pt x="28599" y="214194"/>
                  </a:lnTo>
                  <a:lnTo>
                    <a:pt x="23465" y="225322"/>
                  </a:lnTo>
                  <a:lnTo>
                    <a:pt x="17744" y="232577"/>
                  </a:lnTo>
                  <a:lnTo>
                    <a:pt x="11744" y="234700"/>
                  </a:lnTo>
                  <a:lnTo>
                    <a:pt x="6860" y="232342"/>
                  </a:lnTo>
                  <a:lnTo>
                    <a:pt x="3322" y="226533"/>
                  </a:lnTo>
                  <a:lnTo>
                    <a:pt x="1034" y="218199"/>
                  </a:lnTo>
                  <a:lnTo>
                    <a:pt x="0" y="208071"/>
                  </a:lnTo>
                  <a:lnTo>
                    <a:pt x="116" y="196693"/>
                  </a:lnTo>
                  <a:lnTo>
                    <a:pt x="1174" y="184454"/>
                  </a:lnTo>
                  <a:lnTo>
                    <a:pt x="2955" y="171629"/>
                  </a:lnTo>
                  <a:lnTo>
                    <a:pt x="5271" y="158405"/>
                  </a:lnTo>
                  <a:lnTo>
                    <a:pt x="8130" y="144913"/>
                  </a:lnTo>
                  <a:lnTo>
                    <a:pt x="11729" y="131241"/>
                  </a:lnTo>
                  <a:lnTo>
                    <a:pt x="16108" y="117452"/>
                  </a:lnTo>
                  <a:lnTo>
                    <a:pt x="21015" y="103750"/>
                  </a:lnTo>
                  <a:lnTo>
                    <a:pt x="26001" y="90470"/>
                  </a:lnTo>
                  <a:lnTo>
                    <a:pt x="30804" y="77762"/>
                  </a:lnTo>
                  <a:lnTo>
                    <a:pt x="35501" y="65771"/>
                  </a:lnTo>
                  <a:lnTo>
                    <a:pt x="40416" y="54710"/>
                  </a:lnTo>
                  <a:lnTo>
                    <a:pt x="45727" y="44603"/>
                  </a:lnTo>
                  <a:lnTo>
                    <a:pt x="51617" y="35323"/>
                  </a:lnTo>
                  <a:lnTo>
                    <a:pt x="58336" y="26696"/>
                  </a:lnTo>
                  <a:lnTo>
                    <a:pt x="65935" y="18568"/>
                  </a:lnTo>
                  <a:lnTo>
                    <a:pt x="74311" y="11295"/>
                  </a:lnTo>
                  <a:lnTo>
                    <a:pt x="83305" y="5693"/>
                  </a:lnTo>
                  <a:lnTo>
                    <a:pt x="92760" y="2076"/>
                  </a:lnTo>
                  <a:lnTo>
                    <a:pt x="102549" y="292"/>
                  </a:lnTo>
                  <a:lnTo>
                    <a:pt x="112573" y="0"/>
                  </a:lnTo>
                  <a:lnTo>
                    <a:pt x="122753" y="849"/>
                  </a:lnTo>
                  <a:lnTo>
                    <a:pt x="132878" y="2858"/>
                  </a:lnTo>
                  <a:lnTo>
                    <a:pt x="142602" y="6400"/>
                  </a:lnTo>
                  <a:lnTo>
                    <a:pt x="151773" y="11562"/>
                  </a:lnTo>
                  <a:lnTo>
                    <a:pt x="160405" y="18315"/>
                  </a:lnTo>
                  <a:lnTo>
                    <a:pt x="168590" y="26675"/>
                  </a:lnTo>
                  <a:lnTo>
                    <a:pt x="176427" y="36486"/>
                  </a:lnTo>
                  <a:lnTo>
                    <a:pt x="183843" y="47482"/>
                  </a:lnTo>
                  <a:lnTo>
                    <a:pt x="190605" y="59379"/>
                  </a:lnTo>
                  <a:lnTo>
                    <a:pt x="196637" y="71930"/>
                  </a:lnTo>
                  <a:lnTo>
                    <a:pt x="202011" y="84779"/>
                  </a:lnTo>
                  <a:lnTo>
                    <a:pt x="206854" y="97477"/>
                  </a:lnTo>
                  <a:lnTo>
                    <a:pt x="211294" y="109808"/>
                  </a:lnTo>
                  <a:lnTo>
                    <a:pt x="215276" y="122224"/>
                  </a:lnTo>
                  <a:lnTo>
                    <a:pt x="218579" y="135699"/>
                  </a:lnTo>
                  <a:lnTo>
                    <a:pt x="221135" y="150695"/>
                  </a:lnTo>
                  <a:lnTo>
                    <a:pt x="223022" y="167023"/>
                  </a:lnTo>
                  <a:lnTo>
                    <a:pt x="224371" y="184134"/>
                  </a:lnTo>
                  <a:lnTo>
                    <a:pt x="225312" y="201601"/>
                  </a:lnTo>
                  <a:lnTo>
                    <a:pt x="225792" y="218871"/>
                  </a:lnTo>
                  <a:lnTo>
                    <a:pt x="225589" y="235227"/>
                  </a:lnTo>
                  <a:lnTo>
                    <a:pt x="224639" y="250381"/>
                  </a:lnTo>
                  <a:lnTo>
                    <a:pt x="223019" y="264876"/>
                  </a:lnTo>
                  <a:lnTo>
                    <a:pt x="220859" y="279836"/>
                  </a:lnTo>
                  <a:lnTo>
                    <a:pt x="218296" y="295862"/>
                  </a:lnTo>
                  <a:lnTo>
                    <a:pt x="215439" y="312562"/>
                  </a:lnTo>
                  <a:lnTo>
                    <a:pt x="212377" y="328867"/>
                  </a:lnTo>
                  <a:lnTo>
                    <a:pt x="209170" y="344169"/>
                  </a:lnTo>
                  <a:lnTo>
                    <a:pt x="205865" y="358359"/>
                  </a:lnTo>
                  <a:lnTo>
                    <a:pt x="202494" y="371569"/>
                  </a:lnTo>
                  <a:lnTo>
                    <a:pt x="199072" y="384010"/>
                  </a:lnTo>
                  <a:lnTo>
                    <a:pt x="195451" y="396042"/>
                  </a:lnTo>
                  <a:lnTo>
                    <a:pt x="191335" y="408135"/>
                  </a:lnTo>
                  <a:lnTo>
                    <a:pt x="186601" y="420537"/>
                  </a:lnTo>
                  <a:lnTo>
                    <a:pt x="181285" y="433142"/>
                  </a:lnTo>
                  <a:lnTo>
                    <a:pt x="175491" y="445605"/>
                  </a:lnTo>
                  <a:lnTo>
                    <a:pt x="169334" y="457729"/>
                  </a:lnTo>
                  <a:lnTo>
                    <a:pt x="162911" y="469480"/>
                  </a:lnTo>
                  <a:lnTo>
                    <a:pt x="156300" y="480903"/>
                  </a:lnTo>
                  <a:lnTo>
                    <a:pt x="149555" y="492062"/>
                  </a:lnTo>
                  <a:lnTo>
                    <a:pt x="142551" y="502861"/>
                  </a:lnTo>
                  <a:lnTo>
                    <a:pt x="135010" y="513047"/>
                  </a:lnTo>
                  <a:lnTo>
                    <a:pt x="126823" y="522526"/>
                  </a:lnTo>
                  <a:lnTo>
                    <a:pt x="118035" y="531198"/>
                  </a:lnTo>
                  <a:lnTo>
                    <a:pt x="108757" y="538877"/>
                  </a:lnTo>
                  <a:lnTo>
                    <a:pt x="99108" y="545551"/>
                  </a:lnTo>
                  <a:lnTo>
                    <a:pt x="89188" y="551033"/>
                  </a:lnTo>
                  <a:lnTo>
                    <a:pt x="79075" y="554893"/>
                  </a:lnTo>
                  <a:lnTo>
                    <a:pt x="68834" y="557039"/>
                  </a:lnTo>
                  <a:lnTo>
                    <a:pt x="58671" y="557515"/>
                  </a:lnTo>
                  <a:lnTo>
                    <a:pt x="48919" y="556322"/>
                  </a:lnTo>
                  <a:lnTo>
                    <a:pt x="39740" y="553623"/>
                  </a:lnTo>
                  <a:lnTo>
                    <a:pt x="31440" y="549371"/>
                  </a:lnTo>
                  <a:lnTo>
                    <a:pt x="24544" y="543244"/>
                  </a:lnTo>
                  <a:lnTo>
                    <a:pt x="19209" y="535239"/>
                  </a:lnTo>
                  <a:lnTo>
                    <a:pt x="15439" y="525780"/>
                  </a:lnTo>
                  <a:lnTo>
                    <a:pt x="13269" y="515522"/>
                  </a:lnTo>
                  <a:lnTo>
                    <a:pt x="12552" y="504926"/>
                  </a:lnTo>
                  <a:lnTo>
                    <a:pt x="13186" y="494390"/>
                  </a:lnTo>
                  <a:lnTo>
                    <a:pt x="15200" y="484324"/>
                  </a:lnTo>
                  <a:lnTo>
                    <a:pt x="18476" y="474890"/>
                  </a:lnTo>
                  <a:lnTo>
                    <a:pt x="22792" y="466065"/>
                  </a:lnTo>
                  <a:lnTo>
                    <a:pt x="27906" y="457744"/>
                  </a:lnTo>
                  <a:lnTo>
                    <a:pt x="33602" y="449808"/>
                  </a:lnTo>
                  <a:lnTo>
                    <a:pt x="39714" y="442153"/>
                  </a:lnTo>
                  <a:lnTo>
                    <a:pt x="46116" y="434699"/>
                  </a:lnTo>
                  <a:lnTo>
                    <a:pt x="52722" y="427388"/>
                  </a:lnTo>
                  <a:lnTo>
                    <a:pt x="59632" y="420342"/>
                  </a:lnTo>
                  <a:lnTo>
                    <a:pt x="67111" y="413836"/>
                  </a:lnTo>
                  <a:lnTo>
                    <a:pt x="75256" y="407980"/>
                  </a:lnTo>
                  <a:lnTo>
                    <a:pt x="84016" y="402726"/>
                  </a:lnTo>
                  <a:lnTo>
                    <a:pt x="93275" y="397962"/>
                  </a:lnTo>
                  <a:lnTo>
                    <a:pt x="102917" y="393581"/>
                  </a:lnTo>
                  <a:lnTo>
                    <a:pt x="113002" y="389808"/>
                  </a:lnTo>
                  <a:lnTo>
                    <a:pt x="123756" y="387178"/>
                  </a:lnTo>
                  <a:lnTo>
                    <a:pt x="135246" y="385892"/>
                  </a:lnTo>
                  <a:lnTo>
                    <a:pt x="147234" y="385842"/>
                  </a:lnTo>
                  <a:lnTo>
                    <a:pt x="159280" y="386796"/>
                  </a:lnTo>
                  <a:lnTo>
                    <a:pt x="171124" y="388512"/>
                  </a:lnTo>
                  <a:lnTo>
                    <a:pt x="182686" y="390781"/>
                  </a:lnTo>
                  <a:lnTo>
                    <a:pt x="193983" y="393441"/>
                  </a:lnTo>
                  <a:lnTo>
                    <a:pt x="205064" y="396379"/>
                  </a:lnTo>
                  <a:lnTo>
                    <a:pt x="215980" y="399671"/>
                  </a:lnTo>
                  <a:lnTo>
                    <a:pt x="226777" y="403566"/>
                  </a:lnTo>
                  <a:lnTo>
                    <a:pt x="237488" y="408148"/>
                  </a:lnTo>
                  <a:lnTo>
                    <a:pt x="248141" y="413192"/>
                  </a:lnTo>
                  <a:lnTo>
                    <a:pt x="258753" y="418271"/>
                  </a:lnTo>
                  <a:lnTo>
                    <a:pt x="269343" y="423126"/>
                  </a:lnTo>
                  <a:lnTo>
                    <a:pt x="280083" y="427520"/>
                  </a:lnTo>
                  <a:lnTo>
                    <a:pt x="291285" y="431166"/>
                  </a:lnTo>
                  <a:lnTo>
                    <a:pt x="303070" y="433979"/>
                  </a:lnTo>
                  <a:lnTo>
                    <a:pt x="314991" y="435860"/>
                  </a:lnTo>
                  <a:lnTo>
                    <a:pt x="327403" y="436673"/>
                  </a:lnTo>
                  <a:lnTo>
                    <a:pt x="342515" y="435370"/>
                  </a:lnTo>
                  <a:lnTo>
                    <a:pt x="364210" y="430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92290" y="263403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1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71192" y="2834074"/>
              <a:ext cx="1768788" cy="136871"/>
            </a:xfrm>
            <a:custGeom>
              <a:avLst/>
              <a:gdLst/>
              <a:ahLst/>
              <a:cxnLst/>
              <a:rect l="0" t="0" r="0" b="0"/>
              <a:pathLst>
                <a:path w="1768788" h="136871">
                  <a:moveTo>
                    <a:pt x="0" y="0"/>
                  </a:moveTo>
                  <a:lnTo>
                    <a:pt x="14602" y="0"/>
                  </a:lnTo>
                  <a:lnTo>
                    <a:pt x="27872" y="0"/>
                  </a:lnTo>
                  <a:lnTo>
                    <a:pt x="41083" y="0"/>
                  </a:lnTo>
                  <a:lnTo>
                    <a:pt x="54770" y="0"/>
                  </a:lnTo>
                  <a:lnTo>
                    <a:pt x="69576" y="0"/>
                  </a:lnTo>
                  <a:lnTo>
                    <a:pt x="85736" y="0"/>
                  </a:lnTo>
                  <a:lnTo>
                    <a:pt x="103153" y="0"/>
                  </a:lnTo>
                  <a:lnTo>
                    <a:pt x="121595" y="0"/>
                  </a:lnTo>
                  <a:lnTo>
                    <a:pt x="140803" y="5"/>
                  </a:lnTo>
                  <a:lnTo>
                    <a:pt x="160071" y="177"/>
                  </a:lnTo>
                  <a:lnTo>
                    <a:pt x="178313" y="825"/>
                  </a:lnTo>
                  <a:lnTo>
                    <a:pt x="195023" y="2074"/>
                  </a:lnTo>
                  <a:lnTo>
                    <a:pt x="210377" y="3727"/>
                  </a:lnTo>
                  <a:lnTo>
                    <a:pt x="224924" y="5375"/>
                  </a:lnTo>
                  <a:lnTo>
                    <a:pt x="239085" y="6778"/>
                  </a:lnTo>
                  <a:lnTo>
                    <a:pt x="253092" y="7870"/>
                  </a:lnTo>
                  <a:lnTo>
                    <a:pt x="267051" y="8678"/>
                  </a:lnTo>
                  <a:lnTo>
                    <a:pt x="281007" y="9257"/>
                  </a:lnTo>
                  <a:lnTo>
                    <a:pt x="294976" y="9661"/>
                  </a:lnTo>
                  <a:lnTo>
                    <a:pt x="308961" y="9941"/>
                  </a:lnTo>
                  <a:lnTo>
                    <a:pt x="322961" y="10132"/>
                  </a:lnTo>
                  <a:lnTo>
                    <a:pt x="336971" y="10262"/>
                  </a:lnTo>
                  <a:lnTo>
                    <a:pt x="350990" y="10350"/>
                  </a:lnTo>
                  <a:lnTo>
                    <a:pt x="365015" y="10414"/>
                  </a:lnTo>
                  <a:lnTo>
                    <a:pt x="379044" y="10626"/>
                  </a:lnTo>
                  <a:lnTo>
                    <a:pt x="393076" y="11300"/>
                  </a:lnTo>
                  <a:lnTo>
                    <a:pt x="407114" y="12567"/>
                  </a:lnTo>
                  <a:lnTo>
                    <a:pt x="421323" y="14231"/>
                  </a:lnTo>
                  <a:lnTo>
                    <a:pt x="436007" y="15887"/>
                  </a:lnTo>
                  <a:lnTo>
                    <a:pt x="451297" y="17300"/>
                  </a:lnTo>
                  <a:lnTo>
                    <a:pt x="467160" y="18569"/>
                  </a:lnTo>
                  <a:lnTo>
                    <a:pt x="483493" y="20028"/>
                  </a:lnTo>
                  <a:lnTo>
                    <a:pt x="500183" y="21856"/>
                  </a:lnTo>
                  <a:lnTo>
                    <a:pt x="516966" y="23915"/>
                  </a:lnTo>
                  <a:lnTo>
                    <a:pt x="533459" y="25844"/>
                  </a:lnTo>
                  <a:lnTo>
                    <a:pt x="549483" y="27438"/>
                  </a:lnTo>
                  <a:lnTo>
                    <a:pt x="565192" y="28660"/>
                  </a:lnTo>
                  <a:lnTo>
                    <a:pt x="580966" y="29556"/>
                  </a:lnTo>
                  <a:lnTo>
                    <a:pt x="597031" y="30194"/>
                  </a:lnTo>
                  <a:lnTo>
                    <a:pt x="613601" y="30638"/>
                  </a:lnTo>
                  <a:lnTo>
                    <a:pt x="630951" y="30945"/>
                  </a:lnTo>
                  <a:lnTo>
                    <a:pt x="649139" y="31158"/>
                  </a:lnTo>
                  <a:lnTo>
                    <a:pt x="667745" y="31472"/>
                  </a:lnTo>
                  <a:lnTo>
                    <a:pt x="686001" y="32216"/>
                  </a:lnTo>
                  <a:lnTo>
                    <a:pt x="703505" y="33529"/>
                  </a:lnTo>
                  <a:lnTo>
                    <a:pt x="720357" y="35225"/>
                  </a:lnTo>
                  <a:lnTo>
                    <a:pt x="736973" y="36902"/>
                  </a:lnTo>
                  <a:lnTo>
                    <a:pt x="753635" y="38324"/>
                  </a:lnTo>
                  <a:lnTo>
                    <a:pt x="770454" y="39430"/>
                  </a:lnTo>
                  <a:lnTo>
                    <a:pt x="787445" y="40247"/>
                  </a:lnTo>
                  <a:lnTo>
                    <a:pt x="804588" y="40830"/>
                  </a:lnTo>
                  <a:lnTo>
                    <a:pt x="821848" y="41239"/>
                  </a:lnTo>
                  <a:lnTo>
                    <a:pt x="839195" y="41521"/>
                  </a:lnTo>
                  <a:lnTo>
                    <a:pt x="856605" y="41719"/>
                  </a:lnTo>
                  <a:lnTo>
                    <a:pt x="874058" y="42022"/>
                  </a:lnTo>
                  <a:lnTo>
                    <a:pt x="891542" y="42759"/>
                  </a:lnTo>
                  <a:lnTo>
                    <a:pt x="909047" y="44068"/>
                  </a:lnTo>
                  <a:lnTo>
                    <a:pt x="926566" y="45760"/>
                  </a:lnTo>
                  <a:lnTo>
                    <a:pt x="944094" y="47435"/>
                  </a:lnTo>
                  <a:lnTo>
                    <a:pt x="961629" y="48860"/>
                  </a:lnTo>
                  <a:lnTo>
                    <a:pt x="979167" y="50138"/>
                  </a:lnTo>
                  <a:lnTo>
                    <a:pt x="996709" y="51602"/>
                  </a:lnTo>
                  <a:lnTo>
                    <a:pt x="1014248" y="53434"/>
                  </a:lnTo>
                  <a:lnTo>
                    <a:pt x="1031620" y="55495"/>
                  </a:lnTo>
                  <a:lnTo>
                    <a:pt x="1048517" y="57426"/>
                  </a:lnTo>
                  <a:lnTo>
                    <a:pt x="1064811" y="59021"/>
                  </a:lnTo>
                  <a:lnTo>
                    <a:pt x="1080532" y="60245"/>
                  </a:lnTo>
                  <a:lnTo>
                    <a:pt x="1095782" y="61141"/>
                  </a:lnTo>
                  <a:lnTo>
                    <a:pt x="1110678" y="61783"/>
                  </a:lnTo>
                  <a:lnTo>
                    <a:pt x="1125480" y="62401"/>
                  </a:lnTo>
                  <a:lnTo>
                    <a:pt x="1140571" y="63356"/>
                  </a:lnTo>
                  <a:lnTo>
                    <a:pt x="1156133" y="64813"/>
                  </a:lnTo>
                  <a:lnTo>
                    <a:pt x="1172010" y="66608"/>
                  </a:lnTo>
                  <a:lnTo>
                    <a:pt x="1187822" y="68351"/>
                  </a:lnTo>
                  <a:lnTo>
                    <a:pt x="1203351" y="69823"/>
                  </a:lnTo>
                  <a:lnTo>
                    <a:pt x="1218711" y="71132"/>
                  </a:lnTo>
                  <a:lnTo>
                    <a:pt x="1234244" y="72617"/>
                  </a:lnTo>
                  <a:lnTo>
                    <a:pt x="1250133" y="74463"/>
                  </a:lnTo>
                  <a:lnTo>
                    <a:pt x="1266246" y="76533"/>
                  </a:lnTo>
                  <a:lnTo>
                    <a:pt x="1282223" y="78470"/>
                  </a:lnTo>
                  <a:lnTo>
                    <a:pt x="1297867" y="80074"/>
                  </a:lnTo>
                  <a:lnTo>
                    <a:pt x="1313306" y="81474"/>
                  </a:lnTo>
                  <a:lnTo>
                    <a:pt x="1328891" y="83020"/>
                  </a:lnTo>
                  <a:lnTo>
                    <a:pt x="1344817" y="84908"/>
                  </a:lnTo>
                  <a:lnTo>
                    <a:pt x="1360953" y="87006"/>
                  </a:lnTo>
                  <a:lnTo>
                    <a:pt x="1376947" y="88961"/>
                  </a:lnTo>
                  <a:lnTo>
                    <a:pt x="1392602" y="90573"/>
                  </a:lnTo>
                  <a:lnTo>
                    <a:pt x="1408047" y="91808"/>
                  </a:lnTo>
                  <a:lnTo>
                    <a:pt x="1423638" y="92712"/>
                  </a:lnTo>
                  <a:lnTo>
                    <a:pt x="1439566" y="93359"/>
                  </a:lnTo>
                  <a:lnTo>
                    <a:pt x="1455705" y="93979"/>
                  </a:lnTo>
                  <a:lnTo>
                    <a:pt x="1471700" y="94936"/>
                  </a:lnTo>
                  <a:lnTo>
                    <a:pt x="1487351" y="96395"/>
                  </a:lnTo>
                  <a:lnTo>
                    <a:pt x="1502625" y="98191"/>
                  </a:lnTo>
                  <a:lnTo>
                    <a:pt x="1517568" y="99936"/>
                  </a:lnTo>
                  <a:lnTo>
                    <a:pt x="1532249" y="101407"/>
                  </a:lnTo>
                  <a:lnTo>
                    <a:pt x="1546735" y="102717"/>
                  </a:lnTo>
                  <a:lnTo>
                    <a:pt x="1561081" y="104202"/>
                  </a:lnTo>
                  <a:lnTo>
                    <a:pt x="1575330" y="106053"/>
                  </a:lnTo>
                  <a:lnTo>
                    <a:pt x="1589510" y="108296"/>
                  </a:lnTo>
                  <a:lnTo>
                    <a:pt x="1603644" y="110881"/>
                  </a:lnTo>
                  <a:lnTo>
                    <a:pt x="1617756" y="113729"/>
                  </a:lnTo>
                  <a:lnTo>
                    <a:pt x="1632184" y="116609"/>
                  </a:lnTo>
                  <a:lnTo>
                    <a:pt x="1647547" y="119155"/>
                  </a:lnTo>
                  <a:lnTo>
                    <a:pt x="1664097" y="121201"/>
                  </a:lnTo>
                  <a:lnTo>
                    <a:pt x="1681281" y="122912"/>
                  </a:lnTo>
                  <a:lnTo>
                    <a:pt x="1697976" y="124676"/>
                  </a:lnTo>
                  <a:lnTo>
                    <a:pt x="1713559" y="126711"/>
                  </a:lnTo>
                  <a:lnTo>
                    <a:pt x="1727487" y="128920"/>
                  </a:lnTo>
                  <a:lnTo>
                    <a:pt x="1740419" y="131183"/>
                  </a:lnTo>
                  <a:lnTo>
                    <a:pt x="1753481" y="133701"/>
                  </a:lnTo>
                  <a:lnTo>
                    <a:pt x="176878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9813" y="3065701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42114" y="0"/>
                  </a:moveTo>
                  <a:lnTo>
                    <a:pt x="39247" y="8936"/>
                  </a:lnTo>
                  <a:lnTo>
                    <a:pt x="37106" y="18562"/>
                  </a:lnTo>
                  <a:lnTo>
                    <a:pt x="35503" y="29854"/>
                  </a:lnTo>
                  <a:lnTo>
                    <a:pt x="34322" y="42694"/>
                  </a:lnTo>
                  <a:lnTo>
                    <a:pt x="33473" y="56822"/>
                  </a:lnTo>
                  <a:lnTo>
                    <a:pt x="32871" y="71952"/>
                  </a:lnTo>
                  <a:lnTo>
                    <a:pt x="32284" y="87985"/>
                  </a:lnTo>
                  <a:lnTo>
                    <a:pt x="31352" y="105022"/>
                  </a:lnTo>
                  <a:lnTo>
                    <a:pt x="29910" y="123023"/>
                  </a:lnTo>
                  <a:lnTo>
                    <a:pt x="28126" y="141515"/>
                  </a:lnTo>
                  <a:lnTo>
                    <a:pt x="26390" y="159702"/>
                  </a:lnTo>
                  <a:lnTo>
                    <a:pt x="24927" y="177165"/>
                  </a:lnTo>
                  <a:lnTo>
                    <a:pt x="23794" y="194163"/>
                  </a:lnTo>
                  <a:lnTo>
                    <a:pt x="22960" y="211409"/>
                  </a:lnTo>
                  <a:lnTo>
                    <a:pt x="22365" y="229303"/>
                  </a:lnTo>
                  <a:lnTo>
                    <a:pt x="21948" y="247594"/>
                  </a:lnTo>
                  <a:lnTo>
                    <a:pt x="21661" y="265580"/>
                  </a:lnTo>
                  <a:lnTo>
                    <a:pt x="21459" y="282863"/>
                  </a:lnTo>
                  <a:lnTo>
                    <a:pt x="21153" y="299216"/>
                  </a:lnTo>
                  <a:lnTo>
                    <a:pt x="20414" y="314425"/>
                  </a:lnTo>
                  <a:lnTo>
                    <a:pt x="19106" y="328512"/>
                  </a:lnTo>
                  <a:lnTo>
                    <a:pt x="17412" y="341972"/>
                  </a:lnTo>
                  <a:lnTo>
                    <a:pt x="15736" y="355631"/>
                  </a:lnTo>
                  <a:lnTo>
                    <a:pt x="14311" y="369933"/>
                  </a:lnTo>
                  <a:lnTo>
                    <a:pt x="13034" y="384646"/>
                  </a:lnTo>
                  <a:lnTo>
                    <a:pt x="11569" y="399069"/>
                  </a:lnTo>
                  <a:lnTo>
                    <a:pt x="9738" y="412809"/>
                  </a:lnTo>
                  <a:lnTo>
                    <a:pt x="7666" y="425925"/>
                  </a:lnTo>
                  <a:lnTo>
                    <a:pt x="5512" y="440374"/>
                  </a:lnTo>
                  <a:lnTo>
                    <a:pt x="3084" y="46077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94081" y="2879983"/>
              <a:ext cx="284272" cy="688197"/>
            </a:xfrm>
            <a:custGeom>
              <a:avLst/>
              <a:gdLst/>
              <a:ahLst/>
              <a:cxnLst/>
              <a:rect l="0" t="0" r="0" b="0"/>
              <a:pathLst>
                <a:path w="284272" h="688197">
                  <a:moveTo>
                    <a:pt x="219515" y="227832"/>
                  </a:moveTo>
                  <a:lnTo>
                    <a:pt x="213648" y="233700"/>
                  </a:lnTo>
                  <a:lnTo>
                    <a:pt x="208083" y="239264"/>
                  </a:lnTo>
                  <a:lnTo>
                    <a:pt x="202280" y="245068"/>
                  </a:lnTo>
                  <a:lnTo>
                    <a:pt x="196026" y="251321"/>
                  </a:lnTo>
                  <a:lnTo>
                    <a:pt x="189048" y="258299"/>
                  </a:lnTo>
                  <a:lnTo>
                    <a:pt x="181266" y="266090"/>
                  </a:lnTo>
                  <a:lnTo>
                    <a:pt x="172765" y="274936"/>
                  </a:lnTo>
                  <a:lnTo>
                    <a:pt x="163685" y="285312"/>
                  </a:lnTo>
                  <a:lnTo>
                    <a:pt x="154172" y="297328"/>
                  </a:lnTo>
                  <a:lnTo>
                    <a:pt x="144344" y="310634"/>
                  </a:lnTo>
                  <a:lnTo>
                    <a:pt x="134295" y="324628"/>
                  </a:lnTo>
                  <a:lnTo>
                    <a:pt x="124101" y="338886"/>
                  </a:lnTo>
                  <a:lnTo>
                    <a:pt x="114137" y="353033"/>
                  </a:lnTo>
                  <a:lnTo>
                    <a:pt x="105053" y="366678"/>
                  </a:lnTo>
                  <a:lnTo>
                    <a:pt x="97126" y="379675"/>
                  </a:lnTo>
                  <a:lnTo>
                    <a:pt x="90142" y="392385"/>
                  </a:lnTo>
                  <a:lnTo>
                    <a:pt x="83603" y="405533"/>
                  </a:lnTo>
                  <a:lnTo>
                    <a:pt x="77163" y="419485"/>
                  </a:lnTo>
                  <a:lnTo>
                    <a:pt x="70665" y="433791"/>
                  </a:lnTo>
                  <a:lnTo>
                    <a:pt x="64062" y="447409"/>
                  </a:lnTo>
                  <a:lnTo>
                    <a:pt x="57360" y="459794"/>
                  </a:lnTo>
                  <a:lnTo>
                    <a:pt x="50738" y="471058"/>
                  </a:lnTo>
                  <a:lnTo>
                    <a:pt x="44525" y="481691"/>
                  </a:lnTo>
                  <a:lnTo>
                    <a:pt x="38869" y="492070"/>
                  </a:lnTo>
                  <a:lnTo>
                    <a:pt x="33750" y="502550"/>
                  </a:lnTo>
                  <a:lnTo>
                    <a:pt x="29079" y="513519"/>
                  </a:lnTo>
                  <a:lnTo>
                    <a:pt x="24751" y="525133"/>
                  </a:lnTo>
                  <a:lnTo>
                    <a:pt x="20674" y="537360"/>
                  </a:lnTo>
                  <a:lnTo>
                    <a:pt x="16775" y="550093"/>
                  </a:lnTo>
                  <a:lnTo>
                    <a:pt x="13009" y="563208"/>
                  </a:lnTo>
                  <a:lnTo>
                    <a:pt x="9666" y="576437"/>
                  </a:lnTo>
                  <a:lnTo>
                    <a:pt x="7333" y="589390"/>
                  </a:lnTo>
                  <a:lnTo>
                    <a:pt x="6248" y="601879"/>
                  </a:lnTo>
                  <a:lnTo>
                    <a:pt x="6335" y="613891"/>
                  </a:lnTo>
                  <a:lnTo>
                    <a:pt x="7383" y="625497"/>
                  </a:lnTo>
                  <a:lnTo>
                    <a:pt x="9174" y="636784"/>
                  </a:lnTo>
                  <a:lnTo>
                    <a:pt x="12004" y="647670"/>
                  </a:lnTo>
                  <a:lnTo>
                    <a:pt x="16637" y="657915"/>
                  </a:lnTo>
                  <a:lnTo>
                    <a:pt x="23352" y="667424"/>
                  </a:lnTo>
                  <a:lnTo>
                    <a:pt x="32134" y="675777"/>
                  </a:lnTo>
                  <a:lnTo>
                    <a:pt x="42928" y="682177"/>
                  </a:lnTo>
                  <a:lnTo>
                    <a:pt x="55479" y="686357"/>
                  </a:lnTo>
                  <a:lnTo>
                    <a:pt x="69109" y="688196"/>
                  </a:lnTo>
                  <a:lnTo>
                    <a:pt x="82855" y="687468"/>
                  </a:lnTo>
                  <a:lnTo>
                    <a:pt x="96165" y="684311"/>
                  </a:lnTo>
                  <a:lnTo>
                    <a:pt x="108877" y="679125"/>
                  </a:lnTo>
                  <a:lnTo>
                    <a:pt x="121027" y="672373"/>
                  </a:lnTo>
                  <a:lnTo>
                    <a:pt x="132710" y="664469"/>
                  </a:lnTo>
                  <a:lnTo>
                    <a:pt x="143709" y="655743"/>
                  </a:lnTo>
                  <a:lnTo>
                    <a:pt x="153506" y="646442"/>
                  </a:lnTo>
                  <a:lnTo>
                    <a:pt x="161918" y="636735"/>
                  </a:lnTo>
                  <a:lnTo>
                    <a:pt x="169232" y="626421"/>
                  </a:lnTo>
                  <a:lnTo>
                    <a:pt x="175993" y="614972"/>
                  </a:lnTo>
                  <a:lnTo>
                    <a:pt x="182582" y="602195"/>
                  </a:lnTo>
                  <a:lnTo>
                    <a:pt x="189178" y="588357"/>
                  </a:lnTo>
                  <a:lnTo>
                    <a:pt x="195849" y="573997"/>
                  </a:lnTo>
                  <a:lnTo>
                    <a:pt x="202596" y="559485"/>
                  </a:lnTo>
                  <a:lnTo>
                    <a:pt x="209247" y="544996"/>
                  </a:lnTo>
                  <a:lnTo>
                    <a:pt x="215480" y="530589"/>
                  </a:lnTo>
                  <a:lnTo>
                    <a:pt x="221145" y="516271"/>
                  </a:lnTo>
                  <a:lnTo>
                    <a:pt x="226100" y="502029"/>
                  </a:lnTo>
                  <a:lnTo>
                    <a:pt x="230129" y="487847"/>
                  </a:lnTo>
                  <a:lnTo>
                    <a:pt x="233203" y="473709"/>
                  </a:lnTo>
                  <a:lnTo>
                    <a:pt x="235285" y="459602"/>
                  </a:lnTo>
                  <a:lnTo>
                    <a:pt x="236241" y="445517"/>
                  </a:lnTo>
                  <a:lnTo>
                    <a:pt x="236108" y="431448"/>
                  </a:lnTo>
                  <a:lnTo>
                    <a:pt x="235053" y="417388"/>
                  </a:lnTo>
                  <a:lnTo>
                    <a:pt x="233283" y="403336"/>
                  </a:lnTo>
                  <a:lnTo>
                    <a:pt x="230975" y="389293"/>
                  </a:lnTo>
                  <a:lnTo>
                    <a:pt x="227952" y="375421"/>
                  </a:lnTo>
                  <a:lnTo>
                    <a:pt x="223712" y="362027"/>
                  </a:lnTo>
                  <a:lnTo>
                    <a:pt x="218081" y="349240"/>
                  </a:lnTo>
                  <a:lnTo>
                    <a:pt x="211180" y="337025"/>
                  </a:lnTo>
                  <a:lnTo>
                    <a:pt x="203251" y="325282"/>
                  </a:lnTo>
                  <a:lnTo>
                    <a:pt x="194551" y="313904"/>
                  </a:lnTo>
                  <a:lnTo>
                    <a:pt x="185456" y="302957"/>
                  </a:lnTo>
                  <a:lnTo>
                    <a:pt x="176438" y="292671"/>
                  </a:lnTo>
                  <a:lnTo>
                    <a:pt x="167744" y="283120"/>
                  </a:lnTo>
                  <a:lnTo>
                    <a:pt x="159264" y="274231"/>
                  </a:lnTo>
                  <a:lnTo>
                    <a:pt x="150650" y="265873"/>
                  </a:lnTo>
                  <a:lnTo>
                    <a:pt x="141708" y="257916"/>
                  </a:lnTo>
                  <a:lnTo>
                    <a:pt x="132565" y="250249"/>
                  </a:lnTo>
                  <a:lnTo>
                    <a:pt x="123573" y="242788"/>
                  </a:lnTo>
                  <a:lnTo>
                    <a:pt x="114925" y="235468"/>
                  </a:lnTo>
                  <a:lnTo>
                    <a:pt x="106490" y="228246"/>
                  </a:lnTo>
                  <a:lnTo>
                    <a:pt x="97914" y="221090"/>
                  </a:lnTo>
                  <a:lnTo>
                    <a:pt x="88995" y="213980"/>
                  </a:lnTo>
                  <a:lnTo>
                    <a:pt x="79699" y="206899"/>
                  </a:lnTo>
                  <a:lnTo>
                    <a:pt x="70074" y="199839"/>
                  </a:lnTo>
                  <a:lnTo>
                    <a:pt x="60191" y="192783"/>
                  </a:lnTo>
                  <a:lnTo>
                    <a:pt x="50283" y="185400"/>
                  </a:lnTo>
                  <a:lnTo>
                    <a:pt x="40711" y="177072"/>
                  </a:lnTo>
                  <a:lnTo>
                    <a:pt x="31651" y="167543"/>
                  </a:lnTo>
                  <a:lnTo>
                    <a:pt x="23263" y="157040"/>
                  </a:lnTo>
                  <a:lnTo>
                    <a:pt x="15776" y="146073"/>
                  </a:lnTo>
                  <a:lnTo>
                    <a:pt x="9236" y="134993"/>
                  </a:lnTo>
                  <a:lnTo>
                    <a:pt x="4013" y="123960"/>
                  </a:lnTo>
                  <a:lnTo>
                    <a:pt x="859" y="113028"/>
                  </a:lnTo>
                  <a:lnTo>
                    <a:pt x="0" y="102201"/>
                  </a:lnTo>
                  <a:lnTo>
                    <a:pt x="1202" y="91626"/>
                  </a:lnTo>
                  <a:lnTo>
                    <a:pt x="4061" y="81592"/>
                  </a:lnTo>
                  <a:lnTo>
                    <a:pt x="8165" y="72209"/>
                  </a:lnTo>
                  <a:lnTo>
                    <a:pt x="13172" y="63432"/>
                  </a:lnTo>
                  <a:lnTo>
                    <a:pt x="18815" y="55151"/>
                  </a:lnTo>
                  <a:lnTo>
                    <a:pt x="24904" y="47249"/>
                  </a:lnTo>
                  <a:lnTo>
                    <a:pt x="31465" y="39789"/>
                  </a:lnTo>
                  <a:lnTo>
                    <a:pt x="38708" y="32998"/>
                  </a:lnTo>
                  <a:lnTo>
                    <a:pt x="46695" y="26947"/>
                  </a:lnTo>
                  <a:lnTo>
                    <a:pt x="55348" y="21560"/>
                  </a:lnTo>
                  <a:lnTo>
                    <a:pt x="64536" y="16708"/>
                  </a:lnTo>
                  <a:lnTo>
                    <a:pt x="74131" y="12262"/>
                  </a:lnTo>
                  <a:lnTo>
                    <a:pt x="84184" y="8276"/>
                  </a:lnTo>
                  <a:lnTo>
                    <a:pt x="94917" y="4970"/>
                  </a:lnTo>
                  <a:lnTo>
                    <a:pt x="106402" y="2417"/>
                  </a:lnTo>
                  <a:lnTo>
                    <a:pt x="118726" y="702"/>
                  </a:lnTo>
                  <a:lnTo>
                    <a:pt x="132064" y="0"/>
                  </a:lnTo>
                  <a:lnTo>
                    <a:pt x="146399" y="312"/>
                  </a:lnTo>
                  <a:lnTo>
                    <a:pt x="161265" y="1658"/>
                  </a:lnTo>
                  <a:lnTo>
                    <a:pt x="175856" y="4156"/>
                  </a:lnTo>
                  <a:lnTo>
                    <a:pt x="189736" y="7762"/>
                  </a:lnTo>
                  <a:lnTo>
                    <a:pt x="202664" y="12302"/>
                  </a:lnTo>
                  <a:lnTo>
                    <a:pt x="214428" y="17565"/>
                  </a:lnTo>
                  <a:lnTo>
                    <a:pt x="225042" y="23363"/>
                  </a:lnTo>
                  <a:lnTo>
                    <a:pt x="234679" y="29542"/>
                  </a:lnTo>
                  <a:lnTo>
                    <a:pt x="243555" y="35989"/>
                  </a:lnTo>
                  <a:lnTo>
                    <a:pt x="251861" y="42630"/>
                  </a:lnTo>
                  <a:lnTo>
                    <a:pt x="259595" y="49733"/>
                  </a:lnTo>
                  <a:lnTo>
                    <a:pt x="266572" y="57873"/>
                  </a:lnTo>
                  <a:lnTo>
                    <a:pt x="272739" y="67277"/>
                  </a:lnTo>
                  <a:lnTo>
                    <a:pt x="277864" y="77694"/>
                  </a:lnTo>
                  <a:lnTo>
                    <a:pt x="281476" y="88606"/>
                  </a:lnTo>
                  <a:lnTo>
                    <a:pt x="283462" y="99639"/>
                  </a:lnTo>
                  <a:lnTo>
                    <a:pt x="284164" y="110367"/>
                  </a:lnTo>
                  <a:lnTo>
                    <a:pt x="284271" y="121383"/>
                  </a:lnTo>
                  <a:lnTo>
                    <a:pt x="283791" y="134766"/>
                  </a:lnTo>
                  <a:lnTo>
                    <a:pt x="282685" y="154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7646534" y="535517"/>
            <a:ext cx="361902" cy="500670"/>
          </a:xfrm>
          <a:custGeom>
            <a:avLst/>
            <a:gdLst/>
            <a:ahLst/>
            <a:cxnLst/>
            <a:rect l="0" t="0" r="0" b="0"/>
            <a:pathLst>
              <a:path w="361902" h="500670">
                <a:moveTo>
                  <a:pt x="109217" y="55987"/>
                </a:moveTo>
                <a:lnTo>
                  <a:pt x="106284" y="64788"/>
                </a:lnTo>
                <a:lnTo>
                  <a:pt x="103501" y="73135"/>
                </a:lnTo>
                <a:lnTo>
                  <a:pt x="100596" y="81833"/>
                </a:lnTo>
                <a:lnTo>
                  <a:pt x="97384" y="90954"/>
                </a:lnTo>
                <a:lnTo>
                  <a:pt x="93570" y="100449"/>
                </a:lnTo>
                <a:lnTo>
                  <a:pt x="89058" y="110241"/>
                </a:lnTo>
                <a:lnTo>
                  <a:pt x="84067" y="120255"/>
                </a:lnTo>
                <a:lnTo>
                  <a:pt x="79028" y="130429"/>
                </a:lnTo>
                <a:lnTo>
                  <a:pt x="74181" y="140684"/>
                </a:lnTo>
                <a:lnTo>
                  <a:pt x="69084" y="149794"/>
                </a:lnTo>
                <a:lnTo>
                  <a:pt x="63289" y="154248"/>
                </a:lnTo>
                <a:lnTo>
                  <a:pt x="57849" y="152144"/>
                </a:lnTo>
                <a:lnTo>
                  <a:pt x="53833" y="145253"/>
                </a:lnTo>
                <a:lnTo>
                  <a:pt x="51309" y="135242"/>
                </a:lnTo>
                <a:lnTo>
                  <a:pt x="50197" y="123405"/>
                </a:lnTo>
                <a:lnTo>
                  <a:pt x="50312" y="110576"/>
                </a:lnTo>
                <a:lnTo>
                  <a:pt x="51565" y="97546"/>
                </a:lnTo>
                <a:lnTo>
                  <a:pt x="54022" y="85176"/>
                </a:lnTo>
                <a:lnTo>
                  <a:pt x="57611" y="73857"/>
                </a:lnTo>
                <a:lnTo>
                  <a:pt x="62142" y="63595"/>
                </a:lnTo>
                <a:lnTo>
                  <a:pt x="67404" y="54225"/>
                </a:lnTo>
                <a:lnTo>
                  <a:pt x="73200" y="45545"/>
                </a:lnTo>
                <a:lnTo>
                  <a:pt x="79382" y="37372"/>
                </a:lnTo>
                <a:lnTo>
                  <a:pt x="85828" y="29561"/>
                </a:lnTo>
                <a:lnTo>
                  <a:pt x="92470" y="22012"/>
                </a:lnTo>
                <a:lnTo>
                  <a:pt x="99573" y="14974"/>
                </a:lnTo>
                <a:lnTo>
                  <a:pt x="107714" y="9005"/>
                </a:lnTo>
                <a:lnTo>
                  <a:pt x="117113" y="4337"/>
                </a:lnTo>
                <a:lnTo>
                  <a:pt x="127358" y="1203"/>
                </a:lnTo>
                <a:lnTo>
                  <a:pt x="137621" y="0"/>
                </a:lnTo>
                <a:lnTo>
                  <a:pt x="147411" y="754"/>
                </a:lnTo>
                <a:lnTo>
                  <a:pt x="156592" y="3362"/>
                </a:lnTo>
                <a:lnTo>
                  <a:pt x="165210" y="7771"/>
                </a:lnTo>
                <a:lnTo>
                  <a:pt x="173371" y="13771"/>
                </a:lnTo>
                <a:lnTo>
                  <a:pt x="181020" y="21051"/>
                </a:lnTo>
                <a:lnTo>
                  <a:pt x="187945" y="29299"/>
                </a:lnTo>
                <a:lnTo>
                  <a:pt x="194089" y="38255"/>
                </a:lnTo>
                <a:lnTo>
                  <a:pt x="199540" y="47876"/>
                </a:lnTo>
                <a:lnTo>
                  <a:pt x="204437" y="58320"/>
                </a:lnTo>
                <a:lnTo>
                  <a:pt x="208917" y="69606"/>
                </a:lnTo>
                <a:lnTo>
                  <a:pt x="213096" y="81626"/>
                </a:lnTo>
                <a:lnTo>
                  <a:pt x="217063" y="94226"/>
                </a:lnTo>
                <a:lnTo>
                  <a:pt x="220884" y="107265"/>
                </a:lnTo>
                <a:lnTo>
                  <a:pt x="224603" y="120784"/>
                </a:lnTo>
                <a:lnTo>
                  <a:pt x="228253" y="134998"/>
                </a:lnTo>
                <a:lnTo>
                  <a:pt x="231848" y="149965"/>
                </a:lnTo>
                <a:lnTo>
                  <a:pt x="235076" y="165439"/>
                </a:lnTo>
                <a:lnTo>
                  <a:pt x="237332" y="180980"/>
                </a:lnTo>
                <a:lnTo>
                  <a:pt x="238364" y="196327"/>
                </a:lnTo>
                <a:lnTo>
                  <a:pt x="238242" y="211565"/>
                </a:lnTo>
                <a:lnTo>
                  <a:pt x="237170" y="227016"/>
                </a:lnTo>
                <a:lnTo>
                  <a:pt x="235376" y="242861"/>
                </a:lnTo>
                <a:lnTo>
                  <a:pt x="233054" y="259282"/>
                </a:lnTo>
                <a:lnTo>
                  <a:pt x="230358" y="276532"/>
                </a:lnTo>
                <a:lnTo>
                  <a:pt x="227397" y="294657"/>
                </a:lnTo>
                <a:lnTo>
                  <a:pt x="224090" y="313390"/>
                </a:lnTo>
                <a:lnTo>
                  <a:pt x="220184" y="332264"/>
                </a:lnTo>
                <a:lnTo>
                  <a:pt x="215590" y="350987"/>
                </a:lnTo>
                <a:lnTo>
                  <a:pt x="210369" y="369133"/>
                </a:lnTo>
                <a:lnTo>
                  <a:pt x="204639" y="386092"/>
                </a:lnTo>
                <a:lnTo>
                  <a:pt x="198520" y="401644"/>
                </a:lnTo>
                <a:lnTo>
                  <a:pt x="191953" y="415900"/>
                </a:lnTo>
                <a:lnTo>
                  <a:pt x="184714" y="429104"/>
                </a:lnTo>
                <a:lnTo>
                  <a:pt x="176728" y="441505"/>
                </a:lnTo>
                <a:lnTo>
                  <a:pt x="167906" y="453160"/>
                </a:lnTo>
                <a:lnTo>
                  <a:pt x="158074" y="463928"/>
                </a:lnTo>
                <a:lnTo>
                  <a:pt x="147230" y="473798"/>
                </a:lnTo>
                <a:lnTo>
                  <a:pt x="135354" y="482564"/>
                </a:lnTo>
                <a:lnTo>
                  <a:pt x="122325" y="489774"/>
                </a:lnTo>
                <a:lnTo>
                  <a:pt x="108200" y="495315"/>
                </a:lnTo>
                <a:lnTo>
                  <a:pt x="93477" y="499052"/>
                </a:lnTo>
                <a:lnTo>
                  <a:pt x="78981" y="500669"/>
                </a:lnTo>
                <a:lnTo>
                  <a:pt x="65165" y="500196"/>
                </a:lnTo>
                <a:lnTo>
                  <a:pt x="52281" y="497778"/>
                </a:lnTo>
                <a:lnTo>
                  <a:pt x="40547" y="493496"/>
                </a:lnTo>
                <a:lnTo>
                  <a:pt x="29961" y="487578"/>
                </a:lnTo>
                <a:lnTo>
                  <a:pt x="20683" y="480183"/>
                </a:lnTo>
                <a:lnTo>
                  <a:pt x="13113" y="471326"/>
                </a:lnTo>
                <a:lnTo>
                  <a:pt x="7318" y="461147"/>
                </a:lnTo>
                <a:lnTo>
                  <a:pt x="3239" y="449890"/>
                </a:lnTo>
                <a:lnTo>
                  <a:pt x="858" y="437810"/>
                </a:lnTo>
                <a:lnTo>
                  <a:pt x="0" y="425138"/>
                </a:lnTo>
                <a:lnTo>
                  <a:pt x="541" y="412376"/>
                </a:lnTo>
                <a:lnTo>
                  <a:pt x="2490" y="400267"/>
                </a:lnTo>
                <a:lnTo>
                  <a:pt x="5724" y="389164"/>
                </a:lnTo>
                <a:lnTo>
                  <a:pt x="10012" y="379065"/>
                </a:lnTo>
                <a:lnTo>
                  <a:pt x="15106" y="369814"/>
                </a:lnTo>
                <a:lnTo>
                  <a:pt x="20799" y="361222"/>
                </a:lnTo>
                <a:lnTo>
                  <a:pt x="27248" y="353281"/>
                </a:lnTo>
                <a:lnTo>
                  <a:pt x="34942" y="346158"/>
                </a:lnTo>
                <a:lnTo>
                  <a:pt x="44041" y="339889"/>
                </a:lnTo>
                <a:lnTo>
                  <a:pt x="54254" y="334695"/>
                </a:lnTo>
                <a:lnTo>
                  <a:pt x="65027" y="331036"/>
                </a:lnTo>
                <a:lnTo>
                  <a:pt x="75982" y="329027"/>
                </a:lnTo>
                <a:lnTo>
                  <a:pt x="87099" y="328645"/>
                </a:lnTo>
                <a:lnTo>
                  <a:pt x="98621" y="329901"/>
                </a:lnTo>
                <a:lnTo>
                  <a:pt x="110663" y="332634"/>
                </a:lnTo>
                <a:lnTo>
                  <a:pt x="123037" y="336569"/>
                </a:lnTo>
                <a:lnTo>
                  <a:pt x="135351" y="341419"/>
                </a:lnTo>
                <a:lnTo>
                  <a:pt x="147373" y="346935"/>
                </a:lnTo>
                <a:lnTo>
                  <a:pt x="158888" y="352924"/>
                </a:lnTo>
                <a:lnTo>
                  <a:pt x="169620" y="359243"/>
                </a:lnTo>
                <a:lnTo>
                  <a:pt x="179509" y="365794"/>
                </a:lnTo>
                <a:lnTo>
                  <a:pt x="188810" y="372666"/>
                </a:lnTo>
                <a:lnTo>
                  <a:pt x="197984" y="380120"/>
                </a:lnTo>
                <a:lnTo>
                  <a:pt x="207313" y="388248"/>
                </a:lnTo>
                <a:lnTo>
                  <a:pt x="217058" y="396997"/>
                </a:lnTo>
                <a:lnTo>
                  <a:pt x="227519" y="406248"/>
                </a:lnTo>
                <a:lnTo>
                  <a:pt x="238784" y="415875"/>
                </a:lnTo>
                <a:lnTo>
                  <a:pt x="250775" y="425611"/>
                </a:lnTo>
                <a:lnTo>
                  <a:pt x="263349" y="435067"/>
                </a:lnTo>
                <a:lnTo>
                  <a:pt x="276356" y="444050"/>
                </a:lnTo>
                <a:lnTo>
                  <a:pt x="289513" y="452385"/>
                </a:lnTo>
                <a:lnTo>
                  <a:pt x="302418" y="459838"/>
                </a:lnTo>
                <a:lnTo>
                  <a:pt x="314859" y="466364"/>
                </a:lnTo>
                <a:lnTo>
                  <a:pt x="326371" y="471934"/>
                </a:lnTo>
                <a:lnTo>
                  <a:pt x="337270" y="476981"/>
                </a:lnTo>
                <a:lnTo>
                  <a:pt x="348511" y="481949"/>
                </a:lnTo>
                <a:lnTo>
                  <a:pt x="361901" y="4876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6502860" y="3665825"/>
            <a:ext cx="1726675" cy="1326592"/>
            <a:chOff x="6502860" y="3665825"/>
            <a:chExt cx="1726675" cy="1326592"/>
          </a:xfrm>
        </p:grpSpPr>
        <p:sp>
          <p:nvSpPr>
            <p:cNvPr id="32" name="Freeform 31"/>
            <p:cNvSpPr/>
            <p:nvPr/>
          </p:nvSpPr>
          <p:spPr>
            <a:xfrm>
              <a:off x="6987171" y="3739525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66" y="11734"/>
                  </a:lnTo>
                  <a:lnTo>
                    <a:pt x="707" y="22863"/>
                  </a:lnTo>
                  <a:lnTo>
                    <a:pt x="1999" y="34470"/>
                  </a:lnTo>
                  <a:lnTo>
                    <a:pt x="3686" y="46978"/>
                  </a:lnTo>
                  <a:lnTo>
                    <a:pt x="5354" y="60934"/>
                  </a:lnTo>
                  <a:lnTo>
                    <a:pt x="6767" y="76488"/>
                  </a:lnTo>
                  <a:lnTo>
                    <a:pt x="7865" y="93145"/>
                  </a:lnTo>
                  <a:lnTo>
                    <a:pt x="8676" y="110007"/>
                  </a:lnTo>
                  <a:lnTo>
                    <a:pt x="9256" y="126528"/>
                  </a:lnTo>
                  <a:lnTo>
                    <a:pt x="9660" y="142533"/>
                  </a:lnTo>
                  <a:lnTo>
                    <a:pt x="9941" y="158038"/>
                  </a:lnTo>
                  <a:lnTo>
                    <a:pt x="10132" y="173147"/>
                  </a:lnTo>
                  <a:lnTo>
                    <a:pt x="10262" y="188446"/>
                  </a:lnTo>
                  <a:lnTo>
                    <a:pt x="10349" y="204943"/>
                  </a:lnTo>
                  <a:lnTo>
                    <a:pt x="10408" y="223080"/>
                  </a:lnTo>
                  <a:lnTo>
                    <a:pt x="10448" y="242316"/>
                  </a:lnTo>
                  <a:lnTo>
                    <a:pt x="10474" y="261461"/>
                  </a:lnTo>
                  <a:lnTo>
                    <a:pt x="10493" y="279820"/>
                  </a:lnTo>
                  <a:lnTo>
                    <a:pt x="10504" y="297383"/>
                  </a:lnTo>
                  <a:lnTo>
                    <a:pt x="10512" y="314542"/>
                  </a:lnTo>
                  <a:lnTo>
                    <a:pt x="10518" y="331582"/>
                  </a:lnTo>
                  <a:lnTo>
                    <a:pt x="10521" y="348080"/>
                  </a:lnTo>
                  <a:lnTo>
                    <a:pt x="10524" y="364697"/>
                  </a:lnTo>
                  <a:lnTo>
                    <a:pt x="10525" y="384017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34611" y="3665825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31586" y="0"/>
                  </a:moveTo>
                  <a:lnTo>
                    <a:pt x="28720" y="8935"/>
                  </a:lnTo>
                  <a:lnTo>
                    <a:pt x="26578" y="18563"/>
                  </a:lnTo>
                  <a:lnTo>
                    <a:pt x="24975" y="29850"/>
                  </a:lnTo>
                  <a:lnTo>
                    <a:pt x="23794" y="42518"/>
                  </a:lnTo>
                  <a:lnTo>
                    <a:pt x="22946" y="55997"/>
                  </a:lnTo>
                  <a:lnTo>
                    <a:pt x="22347" y="69869"/>
                  </a:lnTo>
                  <a:lnTo>
                    <a:pt x="21933" y="83904"/>
                  </a:lnTo>
                  <a:lnTo>
                    <a:pt x="21650" y="97996"/>
                  </a:lnTo>
                  <a:lnTo>
                    <a:pt x="21456" y="112097"/>
                  </a:lnTo>
                  <a:lnTo>
                    <a:pt x="21326" y="126191"/>
                  </a:lnTo>
                  <a:lnTo>
                    <a:pt x="21237" y="140272"/>
                  </a:lnTo>
                  <a:lnTo>
                    <a:pt x="21173" y="154348"/>
                  </a:lnTo>
                  <a:lnTo>
                    <a:pt x="20960" y="168582"/>
                  </a:lnTo>
                  <a:lnTo>
                    <a:pt x="20285" y="183285"/>
                  </a:lnTo>
                  <a:lnTo>
                    <a:pt x="19019" y="198587"/>
                  </a:lnTo>
                  <a:lnTo>
                    <a:pt x="17354" y="214459"/>
                  </a:lnTo>
                  <a:lnTo>
                    <a:pt x="15698" y="230798"/>
                  </a:lnTo>
                  <a:lnTo>
                    <a:pt x="14290" y="247496"/>
                  </a:lnTo>
                  <a:lnTo>
                    <a:pt x="13193" y="264454"/>
                  </a:lnTo>
                  <a:lnTo>
                    <a:pt x="12383" y="281599"/>
                  </a:lnTo>
                  <a:lnTo>
                    <a:pt x="11799" y="298867"/>
                  </a:lnTo>
                  <a:lnTo>
                    <a:pt x="11220" y="316056"/>
                  </a:lnTo>
                  <a:lnTo>
                    <a:pt x="10291" y="332830"/>
                  </a:lnTo>
                  <a:lnTo>
                    <a:pt x="8852" y="349045"/>
                  </a:lnTo>
                  <a:lnTo>
                    <a:pt x="7069" y="364884"/>
                  </a:lnTo>
                  <a:lnTo>
                    <a:pt x="5333" y="380745"/>
                  </a:lnTo>
                  <a:lnTo>
                    <a:pt x="3871" y="396870"/>
                  </a:lnTo>
                  <a:lnTo>
                    <a:pt x="2738" y="413481"/>
                  </a:lnTo>
                  <a:lnTo>
                    <a:pt x="1903" y="430857"/>
                  </a:lnTo>
                  <a:lnTo>
                    <a:pt x="1308" y="449063"/>
                  </a:lnTo>
                  <a:lnTo>
                    <a:pt x="891" y="467680"/>
                  </a:lnTo>
                  <a:lnTo>
                    <a:pt x="604" y="485945"/>
                  </a:lnTo>
                  <a:lnTo>
                    <a:pt x="407" y="503430"/>
                  </a:lnTo>
                  <a:lnTo>
                    <a:pt x="274" y="519477"/>
                  </a:lnTo>
                  <a:lnTo>
                    <a:pt x="169" y="534600"/>
                  </a:lnTo>
                  <a:lnTo>
                    <a:pt x="83" y="55012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41956" y="3739525"/>
              <a:ext cx="203185" cy="395724"/>
            </a:xfrm>
            <a:custGeom>
              <a:avLst/>
              <a:gdLst/>
              <a:ahLst/>
              <a:cxnLst/>
              <a:rect l="0" t="0" r="0" b="0"/>
              <a:pathLst>
                <a:path w="203185" h="395724">
                  <a:moveTo>
                    <a:pt x="203184" y="263212"/>
                  </a:moveTo>
                  <a:lnTo>
                    <a:pt x="191582" y="266213"/>
                  </a:lnTo>
                  <a:lnTo>
                    <a:pt x="181734" y="269636"/>
                  </a:lnTo>
                  <a:lnTo>
                    <a:pt x="172724" y="273836"/>
                  </a:lnTo>
                  <a:lnTo>
                    <a:pt x="164109" y="278909"/>
                  </a:lnTo>
                  <a:lnTo>
                    <a:pt x="155435" y="285039"/>
                  </a:lnTo>
                  <a:lnTo>
                    <a:pt x="146458" y="292222"/>
                  </a:lnTo>
                  <a:lnTo>
                    <a:pt x="137128" y="300309"/>
                  </a:lnTo>
                  <a:lnTo>
                    <a:pt x="127480" y="309105"/>
                  </a:lnTo>
                  <a:lnTo>
                    <a:pt x="117585" y="318420"/>
                  </a:lnTo>
                  <a:lnTo>
                    <a:pt x="107668" y="327944"/>
                  </a:lnTo>
                  <a:lnTo>
                    <a:pt x="98090" y="337257"/>
                  </a:lnTo>
                  <a:lnTo>
                    <a:pt x="89018" y="346148"/>
                  </a:lnTo>
                  <a:lnTo>
                    <a:pt x="80282" y="354592"/>
                  </a:lnTo>
                  <a:lnTo>
                    <a:pt x="71496" y="362649"/>
                  </a:lnTo>
                  <a:lnTo>
                    <a:pt x="62434" y="370400"/>
                  </a:lnTo>
                  <a:lnTo>
                    <a:pt x="53041" y="377759"/>
                  </a:lnTo>
                  <a:lnTo>
                    <a:pt x="43349" y="384482"/>
                  </a:lnTo>
                  <a:lnTo>
                    <a:pt x="33432" y="390461"/>
                  </a:lnTo>
                  <a:lnTo>
                    <a:pt x="23839" y="394781"/>
                  </a:lnTo>
                  <a:lnTo>
                    <a:pt x="15544" y="395723"/>
                  </a:lnTo>
                  <a:lnTo>
                    <a:pt x="8976" y="392645"/>
                  </a:lnTo>
                  <a:lnTo>
                    <a:pt x="4231" y="386015"/>
                  </a:lnTo>
                  <a:lnTo>
                    <a:pt x="1330" y="376832"/>
                  </a:lnTo>
                  <a:lnTo>
                    <a:pt x="79" y="365952"/>
                  </a:lnTo>
                  <a:lnTo>
                    <a:pt x="0" y="353805"/>
                  </a:lnTo>
                  <a:lnTo>
                    <a:pt x="459" y="340471"/>
                  </a:lnTo>
                  <a:lnTo>
                    <a:pt x="1059" y="326079"/>
                  </a:lnTo>
                  <a:lnTo>
                    <a:pt x="1778" y="311148"/>
                  </a:lnTo>
                  <a:lnTo>
                    <a:pt x="2866" y="296499"/>
                  </a:lnTo>
                  <a:lnTo>
                    <a:pt x="4446" y="282560"/>
                  </a:lnTo>
                  <a:lnTo>
                    <a:pt x="6337" y="269080"/>
                  </a:lnTo>
                  <a:lnTo>
                    <a:pt x="8154" y="255348"/>
                  </a:lnTo>
                  <a:lnTo>
                    <a:pt x="9678" y="240965"/>
                  </a:lnTo>
                  <a:lnTo>
                    <a:pt x="11024" y="226185"/>
                  </a:lnTo>
                  <a:lnTo>
                    <a:pt x="12535" y="211710"/>
                  </a:lnTo>
                  <a:lnTo>
                    <a:pt x="14403" y="197918"/>
                  </a:lnTo>
                  <a:lnTo>
                    <a:pt x="16658" y="184383"/>
                  </a:lnTo>
                  <a:lnTo>
                    <a:pt x="19251" y="170091"/>
                  </a:lnTo>
                  <a:lnTo>
                    <a:pt x="22109" y="154524"/>
                  </a:lnTo>
                  <a:lnTo>
                    <a:pt x="25165" y="138136"/>
                  </a:lnTo>
                  <a:lnTo>
                    <a:pt x="28362" y="122042"/>
                  </a:lnTo>
                  <a:lnTo>
                    <a:pt x="31658" y="106873"/>
                  </a:lnTo>
                  <a:lnTo>
                    <a:pt x="35024" y="92433"/>
                  </a:lnTo>
                  <a:lnTo>
                    <a:pt x="38435" y="77991"/>
                  </a:lnTo>
                  <a:lnTo>
                    <a:pt x="41875" y="63114"/>
                  </a:lnTo>
                  <a:lnTo>
                    <a:pt x="45179" y="48440"/>
                  </a:lnTo>
                  <a:lnTo>
                    <a:pt x="48371" y="34072"/>
                  </a:lnTo>
                  <a:lnTo>
                    <a:pt x="51727" y="18738"/>
                  </a:lnTo>
                  <a:lnTo>
                    <a:pt x="557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50259" y="403432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192" y="2867"/>
                  </a:lnTo>
                  <a:lnTo>
                    <a:pt x="135064" y="5009"/>
                  </a:lnTo>
                  <a:lnTo>
                    <a:pt x="123465" y="6611"/>
                  </a:lnTo>
                  <a:lnTo>
                    <a:pt x="111304" y="7792"/>
                  </a:lnTo>
                  <a:lnTo>
                    <a:pt x="98643" y="8641"/>
                  </a:lnTo>
                  <a:lnTo>
                    <a:pt x="85592" y="9238"/>
                  </a:lnTo>
                  <a:lnTo>
                    <a:pt x="72279" y="9653"/>
                  </a:lnTo>
                  <a:lnTo>
                    <a:pt x="57223" y="9983"/>
                  </a:lnTo>
                  <a:lnTo>
                    <a:pt x="35750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2860" y="4192250"/>
              <a:ext cx="1726675" cy="21057"/>
            </a:xfrm>
            <a:custGeom>
              <a:avLst/>
              <a:gdLst/>
              <a:ahLst/>
              <a:cxnLst/>
              <a:rect l="0" t="0" r="0" b="0"/>
              <a:pathLst>
                <a:path w="1726675" h="21057">
                  <a:moveTo>
                    <a:pt x="0" y="0"/>
                  </a:moveTo>
                  <a:lnTo>
                    <a:pt x="11869" y="0"/>
                  </a:lnTo>
                  <a:lnTo>
                    <a:pt x="24278" y="0"/>
                  </a:lnTo>
                  <a:lnTo>
                    <a:pt x="38461" y="0"/>
                  </a:lnTo>
                  <a:lnTo>
                    <a:pt x="53997" y="0"/>
                  </a:lnTo>
                  <a:lnTo>
                    <a:pt x="69993" y="0"/>
                  </a:lnTo>
                  <a:lnTo>
                    <a:pt x="85884" y="0"/>
                  </a:lnTo>
                  <a:lnTo>
                    <a:pt x="101777" y="0"/>
                  </a:lnTo>
                  <a:lnTo>
                    <a:pt x="118260" y="0"/>
                  </a:lnTo>
                  <a:lnTo>
                    <a:pt x="135627" y="4"/>
                  </a:lnTo>
                  <a:lnTo>
                    <a:pt x="153390" y="177"/>
                  </a:lnTo>
                  <a:lnTo>
                    <a:pt x="170488" y="826"/>
                  </a:lnTo>
                  <a:lnTo>
                    <a:pt x="186366" y="2075"/>
                  </a:lnTo>
                  <a:lnTo>
                    <a:pt x="201130" y="3727"/>
                  </a:lnTo>
                  <a:lnTo>
                    <a:pt x="215266" y="5375"/>
                  </a:lnTo>
                  <a:lnTo>
                    <a:pt x="229160" y="6778"/>
                  </a:lnTo>
                  <a:lnTo>
                    <a:pt x="243492" y="7871"/>
                  </a:lnTo>
                  <a:lnTo>
                    <a:pt x="259266" y="8679"/>
                  </a:lnTo>
                  <a:lnTo>
                    <a:pt x="276881" y="9257"/>
                  </a:lnTo>
                  <a:lnTo>
                    <a:pt x="295749" y="9662"/>
                  </a:lnTo>
                  <a:lnTo>
                    <a:pt x="314640" y="9941"/>
                  </a:lnTo>
                  <a:lnTo>
                    <a:pt x="332820" y="10133"/>
                  </a:lnTo>
                  <a:lnTo>
                    <a:pt x="350092" y="10262"/>
                  </a:lnTo>
                  <a:lnTo>
                    <a:pt x="366522" y="10350"/>
                  </a:lnTo>
                  <a:lnTo>
                    <a:pt x="382278" y="10414"/>
                  </a:lnTo>
                  <a:lnTo>
                    <a:pt x="397689" y="10626"/>
                  </a:lnTo>
                  <a:lnTo>
                    <a:pt x="413204" y="11301"/>
                  </a:lnTo>
                  <a:lnTo>
                    <a:pt x="429058" y="12567"/>
                  </a:lnTo>
                  <a:lnTo>
                    <a:pt x="445134" y="14232"/>
                  </a:lnTo>
                  <a:lnTo>
                    <a:pt x="461080" y="15888"/>
                  </a:lnTo>
                  <a:lnTo>
                    <a:pt x="476701" y="17296"/>
                  </a:lnTo>
                  <a:lnTo>
                    <a:pt x="492122" y="18393"/>
                  </a:lnTo>
                  <a:lnTo>
                    <a:pt x="507695" y="19203"/>
                  </a:lnTo>
                  <a:lnTo>
                    <a:pt x="523617" y="19782"/>
                  </a:lnTo>
                  <a:lnTo>
                    <a:pt x="539920" y="20189"/>
                  </a:lnTo>
                  <a:lnTo>
                    <a:pt x="556558" y="20469"/>
                  </a:lnTo>
                  <a:lnTo>
                    <a:pt x="573459" y="20660"/>
                  </a:lnTo>
                  <a:lnTo>
                    <a:pt x="590555" y="20790"/>
                  </a:lnTo>
                  <a:lnTo>
                    <a:pt x="607792" y="20878"/>
                  </a:lnTo>
                  <a:lnTo>
                    <a:pt x="625128" y="20937"/>
                  </a:lnTo>
                  <a:lnTo>
                    <a:pt x="642532" y="20977"/>
                  </a:lnTo>
                  <a:lnTo>
                    <a:pt x="659983" y="21004"/>
                  </a:lnTo>
                  <a:lnTo>
                    <a:pt x="677469" y="21022"/>
                  </a:lnTo>
                  <a:lnTo>
                    <a:pt x="695146" y="21033"/>
                  </a:lnTo>
                  <a:lnTo>
                    <a:pt x="713313" y="21041"/>
                  </a:lnTo>
                  <a:lnTo>
                    <a:pt x="732089" y="21047"/>
                  </a:lnTo>
                  <a:lnTo>
                    <a:pt x="751277" y="21050"/>
                  </a:lnTo>
                  <a:lnTo>
                    <a:pt x="770464" y="21052"/>
                  </a:lnTo>
                  <a:lnTo>
                    <a:pt x="789408" y="21054"/>
                  </a:lnTo>
                  <a:lnTo>
                    <a:pt x="808044" y="21055"/>
                  </a:lnTo>
                  <a:lnTo>
                    <a:pt x="826398" y="21056"/>
                  </a:lnTo>
                  <a:lnTo>
                    <a:pt x="844521" y="21052"/>
                  </a:lnTo>
                  <a:lnTo>
                    <a:pt x="862473" y="20879"/>
                  </a:lnTo>
                  <a:lnTo>
                    <a:pt x="880300" y="20231"/>
                  </a:lnTo>
                  <a:lnTo>
                    <a:pt x="898037" y="18983"/>
                  </a:lnTo>
                  <a:lnTo>
                    <a:pt x="915714" y="17330"/>
                  </a:lnTo>
                  <a:lnTo>
                    <a:pt x="933349" y="15681"/>
                  </a:lnTo>
                  <a:lnTo>
                    <a:pt x="950960" y="14279"/>
                  </a:lnTo>
                  <a:lnTo>
                    <a:pt x="968719" y="13186"/>
                  </a:lnTo>
                  <a:lnTo>
                    <a:pt x="986942" y="12378"/>
                  </a:lnTo>
                  <a:lnTo>
                    <a:pt x="1005756" y="11800"/>
                  </a:lnTo>
                  <a:lnTo>
                    <a:pt x="1024967" y="11395"/>
                  </a:lnTo>
                  <a:lnTo>
                    <a:pt x="1044170" y="11116"/>
                  </a:lnTo>
                  <a:lnTo>
                    <a:pt x="1063127" y="10925"/>
                  </a:lnTo>
                  <a:lnTo>
                    <a:pt x="1081770" y="10795"/>
                  </a:lnTo>
                  <a:lnTo>
                    <a:pt x="1100128" y="10707"/>
                  </a:lnTo>
                  <a:lnTo>
                    <a:pt x="1118260" y="10648"/>
                  </a:lnTo>
                  <a:lnTo>
                    <a:pt x="1136386" y="10609"/>
                  </a:lnTo>
                  <a:lnTo>
                    <a:pt x="1154862" y="10582"/>
                  </a:lnTo>
                  <a:lnTo>
                    <a:pt x="1173850" y="10564"/>
                  </a:lnTo>
                  <a:lnTo>
                    <a:pt x="1193181" y="10553"/>
                  </a:lnTo>
                  <a:lnTo>
                    <a:pt x="1212464" y="10544"/>
                  </a:lnTo>
                  <a:lnTo>
                    <a:pt x="1231478" y="10539"/>
                  </a:lnTo>
                  <a:lnTo>
                    <a:pt x="1250330" y="10536"/>
                  </a:lnTo>
                  <a:lnTo>
                    <a:pt x="1269360" y="10534"/>
                  </a:lnTo>
                  <a:lnTo>
                    <a:pt x="1288753" y="10532"/>
                  </a:lnTo>
                  <a:lnTo>
                    <a:pt x="1308370" y="10531"/>
                  </a:lnTo>
                  <a:lnTo>
                    <a:pt x="1327854" y="10530"/>
                  </a:lnTo>
                  <a:lnTo>
                    <a:pt x="1347005" y="10525"/>
                  </a:lnTo>
                  <a:lnTo>
                    <a:pt x="1365951" y="10352"/>
                  </a:lnTo>
                  <a:lnTo>
                    <a:pt x="1385044" y="9703"/>
                  </a:lnTo>
                  <a:lnTo>
                    <a:pt x="1404479" y="8455"/>
                  </a:lnTo>
                  <a:lnTo>
                    <a:pt x="1424125" y="6802"/>
                  </a:lnTo>
                  <a:lnTo>
                    <a:pt x="1443628" y="5153"/>
                  </a:lnTo>
                  <a:lnTo>
                    <a:pt x="1462791" y="3750"/>
                  </a:lnTo>
                  <a:lnTo>
                    <a:pt x="1481747" y="2657"/>
                  </a:lnTo>
                  <a:lnTo>
                    <a:pt x="1500846" y="1850"/>
                  </a:lnTo>
                  <a:lnTo>
                    <a:pt x="1520285" y="1272"/>
                  </a:lnTo>
                  <a:lnTo>
                    <a:pt x="1539934" y="867"/>
                  </a:lnTo>
                  <a:lnTo>
                    <a:pt x="1559438" y="587"/>
                  </a:lnTo>
                  <a:lnTo>
                    <a:pt x="1578594" y="396"/>
                  </a:lnTo>
                  <a:lnTo>
                    <a:pt x="1597205" y="266"/>
                  </a:lnTo>
                  <a:lnTo>
                    <a:pt x="1615008" y="178"/>
                  </a:lnTo>
                  <a:lnTo>
                    <a:pt x="1631940" y="119"/>
                  </a:lnTo>
                  <a:lnTo>
                    <a:pt x="1648078" y="80"/>
                  </a:lnTo>
                  <a:lnTo>
                    <a:pt x="1665438" y="49"/>
                  </a:lnTo>
                  <a:lnTo>
                    <a:pt x="1688901" y="24"/>
                  </a:lnTo>
                  <a:lnTo>
                    <a:pt x="17266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66155" y="4360706"/>
              <a:ext cx="73701" cy="631711"/>
            </a:xfrm>
            <a:custGeom>
              <a:avLst/>
              <a:gdLst/>
              <a:ahLst/>
              <a:cxnLst/>
              <a:rect l="0" t="0" r="0" b="0"/>
              <a:pathLst>
                <a:path w="73701" h="631711">
                  <a:moveTo>
                    <a:pt x="73700" y="0"/>
                  </a:moveTo>
                  <a:lnTo>
                    <a:pt x="73633" y="11869"/>
                  </a:lnTo>
                  <a:lnTo>
                    <a:pt x="72993" y="24278"/>
                  </a:lnTo>
                  <a:lnTo>
                    <a:pt x="71700" y="38465"/>
                  </a:lnTo>
                  <a:lnTo>
                    <a:pt x="70014" y="54173"/>
                  </a:lnTo>
                  <a:lnTo>
                    <a:pt x="68346" y="70818"/>
                  </a:lnTo>
                  <a:lnTo>
                    <a:pt x="66928" y="87944"/>
                  </a:lnTo>
                  <a:lnTo>
                    <a:pt x="65657" y="104973"/>
                  </a:lnTo>
                  <a:lnTo>
                    <a:pt x="64198" y="121159"/>
                  </a:lnTo>
                  <a:lnTo>
                    <a:pt x="62369" y="136187"/>
                  </a:lnTo>
                  <a:lnTo>
                    <a:pt x="60311" y="150257"/>
                  </a:lnTo>
                  <a:lnTo>
                    <a:pt x="58383" y="163867"/>
                  </a:lnTo>
                  <a:lnTo>
                    <a:pt x="56784" y="177376"/>
                  </a:lnTo>
                  <a:lnTo>
                    <a:pt x="55389" y="191438"/>
                  </a:lnTo>
                  <a:lnTo>
                    <a:pt x="53846" y="207023"/>
                  </a:lnTo>
                  <a:lnTo>
                    <a:pt x="51960" y="224523"/>
                  </a:lnTo>
                  <a:lnTo>
                    <a:pt x="49863" y="243821"/>
                  </a:lnTo>
                  <a:lnTo>
                    <a:pt x="47908" y="264597"/>
                  </a:lnTo>
                  <a:lnTo>
                    <a:pt x="46291" y="286483"/>
                  </a:lnTo>
                  <a:lnTo>
                    <a:pt x="44884" y="308686"/>
                  </a:lnTo>
                  <a:lnTo>
                    <a:pt x="43333" y="330043"/>
                  </a:lnTo>
                  <a:lnTo>
                    <a:pt x="41437" y="349999"/>
                  </a:lnTo>
                  <a:lnTo>
                    <a:pt x="39164" y="368853"/>
                  </a:lnTo>
                  <a:lnTo>
                    <a:pt x="36558" y="387435"/>
                  </a:lnTo>
                  <a:lnTo>
                    <a:pt x="33692" y="406272"/>
                  </a:lnTo>
                  <a:lnTo>
                    <a:pt x="30632" y="425386"/>
                  </a:lnTo>
                  <a:lnTo>
                    <a:pt x="27430" y="444466"/>
                  </a:lnTo>
                  <a:lnTo>
                    <a:pt x="24136" y="463310"/>
                  </a:lnTo>
                  <a:lnTo>
                    <a:pt x="20942" y="481865"/>
                  </a:lnTo>
                  <a:lnTo>
                    <a:pt x="18177" y="500157"/>
                  </a:lnTo>
                  <a:lnTo>
                    <a:pt x="15981" y="518227"/>
                  </a:lnTo>
                  <a:lnTo>
                    <a:pt x="14168" y="535802"/>
                  </a:lnTo>
                  <a:lnTo>
                    <a:pt x="12337" y="552310"/>
                  </a:lnTo>
                  <a:lnTo>
                    <a:pt x="10253" y="567518"/>
                  </a:lnTo>
                  <a:lnTo>
                    <a:pt x="8013" y="581260"/>
                  </a:lnTo>
                  <a:lnTo>
                    <a:pt x="5726" y="594726"/>
                  </a:lnTo>
                  <a:lnTo>
                    <a:pt x="3188" y="610215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91218" y="4444934"/>
              <a:ext cx="227581" cy="331274"/>
            </a:xfrm>
            <a:custGeom>
              <a:avLst/>
              <a:gdLst/>
              <a:ahLst/>
              <a:cxnLst/>
              <a:rect l="0" t="0" r="0" b="0"/>
              <a:pathLst>
                <a:path w="227581" h="331274">
                  <a:moveTo>
                    <a:pt x="227580" y="189513"/>
                  </a:moveTo>
                  <a:lnTo>
                    <a:pt x="218779" y="195380"/>
                  </a:lnTo>
                  <a:lnTo>
                    <a:pt x="210432" y="200945"/>
                  </a:lnTo>
                  <a:lnTo>
                    <a:pt x="201733" y="206744"/>
                  </a:lnTo>
                  <a:lnTo>
                    <a:pt x="192613" y="212824"/>
                  </a:lnTo>
                  <a:lnTo>
                    <a:pt x="183117" y="219154"/>
                  </a:lnTo>
                  <a:lnTo>
                    <a:pt x="173330" y="225682"/>
                  </a:lnTo>
                  <a:lnTo>
                    <a:pt x="163489" y="232358"/>
                  </a:lnTo>
                  <a:lnTo>
                    <a:pt x="153963" y="239141"/>
                  </a:lnTo>
                  <a:lnTo>
                    <a:pt x="144921" y="245999"/>
                  </a:lnTo>
                  <a:lnTo>
                    <a:pt x="136036" y="252908"/>
                  </a:lnTo>
                  <a:lnTo>
                    <a:pt x="126618" y="259854"/>
                  </a:lnTo>
                  <a:lnTo>
                    <a:pt x="116320" y="266823"/>
                  </a:lnTo>
                  <a:lnTo>
                    <a:pt x="105281" y="273809"/>
                  </a:lnTo>
                  <a:lnTo>
                    <a:pt x="93946" y="280805"/>
                  </a:lnTo>
                  <a:lnTo>
                    <a:pt x="82619" y="287809"/>
                  </a:lnTo>
                  <a:lnTo>
                    <a:pt x="71591" y="294818"/>
                  </a:lnTo>
                  <a:lnTo>
                    <a:pt x="61193" y="301831"/>
                  </a:lnTo>
                  <a:lnTo>
                    <a:pt x="51532" y="308840"/>
                  </a:lnTo>
                  <a:lnTo>
                    <a:pt x="42386" y="315683"/>
                  </a:lnTo>
                  <a:lnTo>
                    <a:pt x="33317" y="322052"/>
                  </a:lnTo>
                  <a:lnTo>
                    <a:pt x="24070" y="327771"/>
                  </a:lnTo>
                  <a:lnTo>
                    <a:pt x="14902" y="331273"/>
                  </a:lnTo>
                  <a:lnTo>
                    <a:pt x="7246" y="330567"/>
                  </a:lnTo>
                  <a:lnTo>
                    <a:pt x="2475" y="326296"/>
                  </a:lnTo>
                  <a:lnTo>
                    <a:pt x="299" y="319659"/>
                  </a:lnTo>
                  <a:lnTo>
                    <a:pt x="0" y="311554"/>
                  </a:lnTo>
                  <a:lnTo>
                    <a:pt x="976" y="302551"/>
                  </a:lnTo>
                  <a:lnTo>
                    <a:pt x="2803" y="292994"/>
                  </a:lnTo>
                  <a:lnTo>
                    <a:pt x="5199" y="283080"/>
                  </a:lnTo>
                  <a:lnTo>
                    <a:pt x="8139" y="272611"/>
                  </a:lnTo>
                  <a:lnTo>
                    <a:pt x="11802" y="261050"/>
                  </a:lnTo>
                  <a:lnTo>
                    <a:pt x="16236" y="248192"/>
                  </a:lnTo>
                  <a:lnTo>
                    <a:pt x="21352" y="234300"/>
                  </a:lnTo>
                  <a:lnTo>
                    <a:pt x="27012" y="219902"/>
                  </a:lnTo>
                  <a:lnTo>
                    <a:pt x="33080" y="205369"/>
                  </a:lnTo>
                  <a:lnTo>
                    <a:pt x="39444" y="191035"/>
                  </a:lnTo>
                  <a:lnTo>
                    <a:pt x="46014" y="177264"/>
                  </a:lnTo>
                  <a:lnTo>
                    <a:pt x="52729" y="164187"/>
                  </a:lnTo>
                  <a:lnTo>
                    <a:pt x="59543" y="151593"/>
                  </a:lnTo>
                  <a:lnTo>
                    <a:pt x="66424" y="139055"/>
                  </a:lnTo>
                  <a:lnTo>
                    <a:pt x="73346" y="126322"/>
                  </a:lnTo>
                  <a:lnTo>
                    <a:pt x="80129" y="113480"/>
                  </a:lnTo>
                  <a:lnTo>
                    <a:pt x="86458" y="100850"/>
                  </a:lnTo>
                  <a:lnTo>
                    <a:pt x="92200" y="88607"/>
                  </a:lnTo>
                  <a:lnTo>
                    <a:pt x="97547" y="76604"/>
                  </a:lnTo>
                  <a:lnTo>
                    <a:pt x="102907" y="64479"/>
                  </a:lnTo>
                  <a:lnTo>
                    <a:pt x="108505" y="52044"/>
                  </a:lnTo>
                  <a:lnTo>
                    <a:pt x="114102" y="39867"/>
                  </a:lnTo>
                  <a:lnTo>
                    <a:pt x="119620" y="27992"/>
                  </a:lnTo>
                  <a:lnTo>
                    <a:pt x="125546" y="15373"/>
                  </a:lnTo>
                  <a:lnTo>
                    <a:pt x="1328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45943" y="4336429"/>
              <a:ext cx="415094" cy="566032"/>
            </a:xfrm>
            <a:custGeom>
              <a:avLst/>
              <a:gdLst/>
              <a:ahLst/>
              <a:cxnLst/>
              <a:rect l="0" t="0" r="0" b="0"/>
              <a:pathLst>
                <a:path w="415094" h="566032">
                  <a:moveTo>
                    <a:pt x="172937" y="45334"/>
                  </a:moveTo>
                  <a:lnTo>
                    <a:pt x="167137" y="54135"/>
                  </a:lnTo>
                  <a:lnTo>
                    <a:pt x="162213" y="62482"/>
                  </a:lnTo>
                  <a:lnTo>
                    <a:pt x="157706" y="71181"/>
                  </a:lnTo>
                  <a:lnTo>
                    <a:pt x="153312" y="80302"/>
                  </a:lnTo>
                  <a:lnTo>
                    <a:pt x="148650" y="89796"/>
                  </a:lnTo>
                  <a:lnTo>
                    <a:pt x="143536" y="99584"/>
                  </a:lnTo>
                  <a:lnTo>
                    <a:pt x="137958" y="109425"/>
                  </a:lnTo>
                  <a:lnTo>
                    <a:pt x="131985" y="118950"/>
                  </a:lnTo>
                  <a:lnTo>
                    <a:pt x="125708" y="127988"/>
                  </a:lnTo>
                  <a:lnTo>
                    <a:pt x="119203" y="136700"/>
                  </a:lnTo>
                  <a:lnTo>
                    <a:pt x="112538" y="145469"/>
                  </a:lnTo>
                  <a:lnTo>
                    <a:pt x="105760" y="154517"/>
                  </a:lnTo>
                  <a:lnTo>
                    <a:pt x="98904" y="163729"/>
                  </a:lnTo>
                  <a:lnTo>
                    <a:pt x="91996" y="172768"/>
                  </a:lnTo>
                  <a:lnTo>
                    <a:pt x="85046" y="181438"/>
                  </a:lnTo>
                  <a:lnTo>
                    <a:pt x="77904" y="189548"/>
                  </a:lnTo>
                  <a:lnTo>
                    <a:pt x="70269" y="196842"/>
                  </a:lnTo>
                  <a:lnTo>
                    <a:pt x="62033" y="203241"/>
                  </a:lnTo>
                  <a:lnTo>
                    <a:pt x="53723" y="208027"/>
                  </a:lnTo>
                  <a:lnTo>
                    <a:pt x="46362" y="209822"/>
                  </a:lnTo>
                  <a:lnTo>
                    <a:pt x="40452" y="208134"/>
                  </a:lnTo>
                  <a:lnTo>
                    <a:pt x="35997" y="203252"/>
                  </a:lnTo>
                  <a:lnTo>
                    <a:pt x="32766" y="195782"/>
                  </a:lnTo>
                  <a:lnTo>
                    <a:pt x="30487" y="186353"/>
                  </a:lnTo>
                  <a:lnTo>
                    <a:pt x="29074" y="175501"/>
                  </a:lnTo>
                  <a:lnTo>
                    <a:pt x="28633" y="163642"/>
                  </a:lnTo>
                  <a:lnTo>
                    <a:pt x="29151" y="151091"/>
                  </a:lnTo>
                  <a:lnTo>
                    <a:pt x="30647" y="138226"/>
                  </a:lnTo>
                  <a:lnTo>
                    <a:pt x="33253" y="125511"/>
                  </a:lnTo>
                  <a:lnTo>
                    <a:pt x="36930" y="113179"/>
                  </a:lnTo>
                  <a:lnTo>
                    <a:pt x="41348" y="101269"/>
                  </a:lnTo>
                  <a:lnTo>
                    <a:pt x="45999" y="89731"/>
                  </a:lnTo>
                  <a:lnTo>
                    <a:pt x="50573" y="78489"/>
                  </a:lnTo>
                  <a:lnTo>
                    <a:pt x="55116" y="67633"/>
                  </a:lnTo>
                  <a:lnTo>
                    <a:pt x="59925" y="57408"/>
                  </a:lnTo>
                  <a:lnTo>
                    <a:pt x="65166" y="47898"/>
                  </a:lnTo>
                  <a:lnTo>
                    <a:pt x="71009" y="39036"/>
                  </a:lnTo>
                  <a:lnTo>
                    <a:pt x="77696" y="30696"/>
                  </a:lnTo>
                  <a:lnTo>
                    <a:pt x="85279" y="22761"/>
                  </a:lnTo>
                  <a:lnTo>
                    <a:pt x="93814" y="15448"/>
                  </a:lnTo>
                  <a:lnTo>
                    <a:pt x="103447" y="9288"/>
                  </a:lnTo>
                  <a:lnTo>
                    <a:pt x="114144" y="4488"/>
                  </a:lnTo>
                  <a:lnTo>
                    <a:pt x="125582" y="1264"/>
                  </a:lnTo>
                  <a:lnTo>
                    <a:pt x="137251" y="0"/>
                  </a:lnTo>
                  <a:lnTo>
                    <a:pt x="148832" y="714"/>
                  </a:lnTo>
                  <a:lnTo>
                    <a:pt x="160048" y="3294"/>
                  </a:lnTo>
                  <a:lnTo>
                    <a:pt x="170580" y="7685"/>
                  </a:lnTo>
                  <a:lnTo>
                    <a:pt x="180324" y="13672"/>
                  </a:lnTo>
                  <a:lnTo>
                    <a:pt x="189189" y="20944"/>
                  </a:lnTo>
                  <a:lnTo>
                    <a:pt x="197004" y="29186"/>
                  </a:lnTo>
                  <a:lnTo>
                    <a:pt x="203783" y="38138"/>
                  </a:lnTo>
                  <a:lnTo>
                    <a:pt x="209677" y="47757"/>
                  </a:lnTo>
                  <a:lnTo>
                    <a:pt x="214877" y="58198"/>
                  </a:lnTo>
                  <a:lnTo>
                    <a:pt x="219561" y="69493"/>
                  </a:lnTo>
                  <a:lnTo>
                    <a:pt x="223708" y="81858"/>
                  </a:lnTo>
                  <a:lnTo>
                    <a:pt x="227122" y="95755"/>
                  </a:lnTo>
                  <a:lnTo>
                    <a:pt x="229759" y="111281"/>
                  </a:lnTo>
                  <a:lnTo>
                    <a:pt x="231867" y="127760"/>
                  </a:lnTo>
                  <a:lnTo>
                    <a:pt x="233899" y="143974"/>
                  </a:lnTo>
                  <a:lnTo>
                    <a:pt x="236110" y="159257"/>
                  </a:lnTo>
                  <a:lnTo>
                    <a:pt x="238258" y="173957"/>
                  </a:lnTo>
                  <a:lnTo>
                    <a:pt x="239713" y="189114"/>
                  </a:lnTo>
                  <a:lnTo>
                    <a:pt x="240173" y="205314"/>
                  </a:lnTo>
                  <a:lnTo>
                    <a:pt x="239649" y="222655"/>
                  </a:lnTo>
                  <a:lnTo>
                    <a:pt x="238301" y="240993"/>
                  </a:lnTo>
                  <a:lnTo>
                    <a:pt x="236318" y="260109"/>
                  </a:lnTo>
                  <a:lnTo>
                    <a:pt x="233867" y="279473"/>
                  </a:lnTo>
                  <a:lnTo>
                    <a:pt x="231086" y="298306"/>
                  </a:lnTo>
                  <a:lnTo>
                    <a:pt x="228070" y="316219"/>
                  </a:lnTo>
                  <a:lnTo>
                    <a:pt x="224896" y="333024"/>
                  </a:lnTo>
                  <a:lnTo>
                    <a:pt x="221612" y="348550"/>
                  </a:lnTo>
                  <a:lnTo>
                    <a:pt x="218254" y="362847"/>
                  </a:lnTo>
                  <a:lnTo>
                    <a:pt x="214846" y="376111"/>
                  </a:lnTo>
                  <a:lnTo>
                    <a:pt x="211405" y="388576"/>
                  </a:lnTo>
                  <a:lnTo>
                    <a:pt x="207937" y="400459"/>
                  </a:lnTo>
                  <a:lnTo>
                    <a:pt x="204284" y="412258"/>
                  </a:lnTo>
                  <a:lnTo>
                    <a:pt x="200147" y="424713"/>
                  </a:lnTo>
                  <a:lnTo>
                    <a:pt x="195394" y="438169"/>
                  </a:lnTo>
                  <a:lnTo>
                    <a:pt x="189895" y="452464"/>
                  </a:lnTo>
                  <a:lnTo>
                    <a:pt x="183447" y="467130"/>
                  </a:lnTo>
                  <a:lnTo>
                    <a:pt x="176032" y="481838"/>
                  </a:lnTo>
                  <a:lnTo>
                    <a:pt x="167781" y="496119"/>
                  </a:lnTo>
                  <a:lnTo>
                    <a:pt x="158872" y="509321"/>
                  </a:lnTo>
                  <a:lnTo>
                    <a:pt x="149474" y="521190"/>
                  </a:lnTo>
                  <a:lnTo>
                    <a:pt x="139724" y="531649"/>
                  </a:lnTo>
                  <a:lnTo>
                    <a:pt x="129726" y="540617"/>
                  </a:lnTo>
                  <a:lnTo>
                    <a:pt x="119553" y="548203"/>
                  </a:lnTo>
                  <a:lnTo>
                    <a:pt x="109095" y="554487"/>
                  </a:lnTo>
                  <a:lnTo>
                    <a:pt x="98081" y="559427"/>
                  </a:lnTo>
                  <a:lnTo>
                    <a:pt x="86418" y="563115"/>
                  </a:lnTo>
                  <a:lnTo>
                    <a:pt x="74483" y="565442"/>
                  </a:lnTo>
                  <a:lnTo>
                    <a:pt x="63004" y="566031"/>
                  </a:lnTo>
                  <a:lnTo>
                    <a:pt x="52359" y="564824"/>
                  </a:lnTo>
                  <a:lnTo>
                    <a:pt x="42585" y="561725"/>
                  </a:lnTo>
                  <a:lnTo>
                    <a:pt x="33560" y="556447"/>
                  </a:lnTo>
                  <a:lnTo>
                    <a:pt x="25129" y="549037"/>
                  </a:lnTo>
                  <a:lnTo>
                    <a:pt x="17466" y="539655"/>
                  </a:lnTo>
                  <a:lnTo>
                    <a:pt x="11063" y="528392"/>
                  </a:lnTo>
                  <a:lnTo>
                    <a:pt x="6092" y="515493"/>
                  </a:lnTo>
                  <a:lnTo>
                    <a:pt x="2582" y="501615"/>
                  </a:lnTo>
                  <a:lnTo>
                    <a:pt x="593" y="487694"/>
                  </a:lnTo>
                  <a:lnTo>
                    <a:pt x="0" y="474268"/>
                  </a:lnTo>
                  <a:lnTo>
                    <a:pt x="721" y="461647"/>
                  </a:lnTo>
                  <a:lnTo>
                    <a:pt x="2793" y="450089"/>
                  </a:lnTo>
                  <a:lnTo>
                    <a:pt x="6112" y="439617"/>
                  </a:lnTo>
                  <a:lnTo>
                    <a:pt x="10628" y="430244"/>
                  </a:lnTo>
                  <a:lnTo>
                    <a:pt x="16407" y="422079"/>
                  </a:lnTo>
                  <a:lnTo>
                    <a:pt x="23369" y="415063"/>
                  </a:lnTo>
                  <a:lnTo>
                    <a:pt x="31315" y="409008"/>
                  </a:lnTo>
                  <a:lnTo>
                    <a:pt x="40020" y="403698"/>
                  </a:lnTo>
                  <a:lnTo>
                    <a:pt x="49284" y="398946"/>
                  </a:lnTo>
                  <a:lnTo>
                    <a:pt x="59115" y="394923"/>
                  </a:lnTo>
                  <a:lnTo>
                    <a:pt x="69700" y="392124"/>
                  </a:lnTo>
                  <a:lnTo>
                    <a:pt x="81081" y="390730"/>
                  </a:lnTo>
                  <a:lnTo>
                    <a:pt x="93164" y="390776"/>
                  </a:lnTo>
                  <a:lnTo>
                    <a:pt x="105806" y="392328"/>
                  </a:lnTo>
                  <a:lnTo>
                    <a:pt x="118869" y="395263"/>
                  </a:lnTo>
                  <a:lnTo>
                    <a:pt x="132234" y="399335"/>
                  </a:lnTo>
                  <a:lnTo>
                    <a:pt x="145813" y="404277"/>
                  </a:lnTo>
                  <a:lnTo>
                    <a:pt x="159539" y="409856"/>
                  </a:lnTo>
                  <a:lnTo>
                    <a:pt x="173367" y="415886"/>
                  </a:lnTo>
                  <a:lnTo>
                    <a:pt x="187263" y="422234"/>
                  </a:lnTo>
                  <a:lnTo>
                    <a:pt x="201196" y="428798"/>
                  </a:lnTo>
                  <a:lnTo>
                    <a:pt x="214825" y="435510"/>
                  </a:lnTo>
                  <a:lnTo>
                    <a:pt x="227524" y="442324"/>
                  </a:lnTo>
                  <a:lnTo>
                    <a:pt x="239036" y="449205"/>
                  </a:lnTo>
                  <a:lnTo>
                    <a:pt x="249750" y="456131"/>
                  </a:lnTo>
                  <a:lnTo>
                    <a:pt x="260478" y="463089"/>
                  </a:lnTo>
                  <a:lnTo>
                    <a:pt x="271698" y="470062"/>
                  </a:lnTo>
                  <a:lnTo>
                    <a:pt x="283372" y="476880"/>
                  </a:lnTo>
                  <a:lnTo>
                    <a:pt x="295142" y="483233"/>
                  </a:lnTo>
                  <a:lnTo>
                    <a:pt x="306772" y="488982"/>
                  </a:lnTo>
                  <a:lnTo>
                    <a:pt x="318346" y="493994"/>
                  </a:lnTo>
                  <a:lnTo>
                    <a:pt x="330176" y="498063"/>
                  </a:lnTo>
                  <a:lnTo>
                    <a:pt x="342418" y="501169"/>
                  </a:lnTo>
                  <a:lnTo>
                    <a:pt x="354861" y="503447"/>
                  </a:lnTo>
                  <a:lnTo>
                    <a:pt x="368432" y="505313"/>
                  </a:lnTo>
                  <a:lnTo>
                    <a:pt x="386561" y="506933"/>
                  </a:lnTo>
                  <a:lnTo>
                    <a:pt x="415093" y="508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8031177" y="486219"/>
            <a:ext cx="350398" cy="581044"/>
          </a:xfrm>
          <a:custGeom>
            <a:avLst/>
            <a:gdLst/>
            <a:ahLst/>
            <a:cxnLst/>
            <a:rect l="0" t="0" r="0" b="0"/>
            <a:pathLst>
              <a:path w="350398" h="581044">
                <a:moveTo>
                  <a:pt x="250999" y="0"/>
                </a:moveTo>
                <a:lnTo>
                  <a:pt x="242265" y="5934"/>
                </a:lnTo>
                <a:lnTo>
                  <a:pt x="234558" y="12139"/>
                </a:lnTo>
                <a:lnTo>
                  <a:pt x="227157" y="19235"/>
                </a:lnTo>
                <a:lnTo>
                  <a:pt x="219896" y="27175"/>
                </a:lnTo>
                <a:lnTo>
                  <a:pt x="212716" y="35821"/>
                </a:lnTo>
                <a:lnTo>
                  <a:pt x="205586" y="45016"/>
                </a:lnTo>
                <a:lnTo>
                  <a:pt x="198323" y="54616"/>
                </a:lnTo>
                <a:lnTo>
                  <a:pt x="190609" y="64505"/>
                </a:lnTo>
                <a:lnTo>
                  <a:pt x="182309" y="74603"/>
                </a:lnTo>
                <a:lnTo>
                  <a:pt x="173616" y="85009"/>
                </a:lnTo>
                <a:lnTo>
                  <a:pt x="164935" y="95987"/>
                </a:lnTo>
                <a:lnTo>
                  <a:pt x="156507" y="107630"/>
                </a:lnTo>
                <a:lnTo>
                  <a:pt x="148562" y="119722"/>
                </a:lnTo>
                <a:lnTo>
                  <a:pt x="141379" y="131838"/>
                </a:lnTo>
                <a:lnTo>
                  <a:pt x="135028" y="143725"/>
                </a:lnTo>
                <a:lnTo>
                  <a:pt x="129255" y="155146"/>
                </a:lnTo>
                <a:lnTo>
                  <a:pt x="123602" y="165816"/>
                </a:lnTo>
                <a:lnTo>
                  <a:pt x="117800" y="175662"/>
                </a:lnTo>
                <a:lnTo>
                  <a:pt x="111916" y="184935"/>
                </a:lnTo>
                <a:lnTo>
                  <a:pt x="106265" y="194090"/>
                </a:lnTo>
                <a:lnTo>
                  <a:pt x="101014" y="203398"/>
                </a:lnTo>
                <a:lnTo>
                  <a:pt x="96013" y="212788"/>
                </a:lnTo>
                <a:lnTo>
                  <a:pt x="90894" y="221947"/>
                </a:lnTo>
                <a:lnTo>
                  <a:pt x="85457" y="230706"/>
                </a:lnTo>
                <a:lnTo>
                  <a:pt x="79820" y="239216"/>
                </a:lnTo>
                <a:lnTo>
                  <a:pt x="74338" y="247843"/>
                </a:lnTo>
                <a:lnTo>
                  <a:pt x="69204" y="256795"/>
                </a:lnTo>
                <a:lnTo>
                  <a:pt x="64451" y="266113"/>
                </a:lnTo>
                <a:lnTo>
                  <a:pt x="60032" y="275753"/>
                </a:lnTo>
                <a:lnTo>
                  <a:pt x="55872" y="285650"/>
                </a:lnTo>
                <a:lnTo>
                  <a:pt x="51740" y="295737"/>
                </a:lnTo>
                <a:lnTo>
                  <a:pt x="47272" y="305962"/>
                </a:lnTo>
                <a:lnTo>
                  <a:pt x="42302" y="316293"/>
                </a:lnTo>
                <a:lnTo>
                  <a:pt x="36997" y="327026"/>
                </a:lnTo>
                <a:lnTo>
                  <a:pt x="31742" y="338756"/>
                </a:lnTo>
                <a:lnTo>
                  <a:pt x="26764" y="351723"/>
                </a:lnTo>
                <a:lnTo>
                  <a:pt x="22118" y="365687"/>
                </a:lnTo>
                <a:lnTo>
                  <a:pt x="17772" y="380131"/>
                </a:lnTo>
                <a:lnTo>
                  <a:pt x="13669" y="394704"/>
                </a:lnTo>
                <a:lnTo>
                  <a:pt x="9915" y="409404"/>
                </a:lnTo>
                <a:lnTo>
                  <a:pt x="6764" y="424484"/>
                </a:lnTo>
                <a:lnTo>
                  <a:pt x="4312" y="440072"/>
                </a:lnTo>
                <a:lnTo>
                  <a:pt x="2493" y="456151"/>
                </a:lnTo>
                <a:lnTo>
                  <a:pt x="1191" y="472637"/>
                </a:lnTo>
                <a:lnTo>
                  <a:pt x="286" y="489427"/>
                </a:lnTo>
                <a:lnTo>
                  <a:pt x="0" y="506109"/>
                </a:lnTo>
                <a:lnTo>
                  <a:pt x="864" y="522005"/>
                </a:lnTo>
                <a:lnTo>
                  <a:pt x="3086" y="536790"/>
                </a:lnTo>
                <a:lnTo>
                  <a:pt x="6884" y="550004"/>
                </a:lnTo>
                <a:lnTo>
                  <a:pt x="12640" y="560903"/>
                </a:lnTo>
                <a:lnTo>
                  <a:pt x="20364" y="569300"/>
                </a:lnTo>
                <a:lnTo>
                  <a:pt x="29619" y="575311"/>
                </a:lnTo>
                <a:lnTo>
                  <a:pt x="39732" y="579079"/>
                </a:lnTo>
                <a:lnTo>
                  <a:pt x="50232" y="580910"/>
                </a:lnTo>
                <a:lnTo>
                  <a:pt x="60871" y="581043"/>
                </a:lnTo>
                <a:lnTo>
                  <a:pt x="71540" y="579554"/>
                </a:lnTo>
                <a:lnTo>
                  <a:pt x="82199" y="576628"/>
                </a:lnTo>
                <a:lnTo>
                  <a:pt x="93001" y="572379"/>
                </a:lnTo>
                <a:lnTo>
                  <a:pt x="104253" y="566779"/>
                </a:lnTo>
                <a:lnTo>
                  <a:pt x="116088" y="559941"/>
                </a:lnTo>
                <a:lnTo>
                  <a:pt x="128480" y="552249"/>
                </a:lnTo>
                <a:lnTo>
                  <a:pt x="141331" y="544248"/>
                </a:lnTo>
                <a:lnTo>
                  <a:pt x="154524" y="536276"/>
                </a:lnTo>
                <a:lnTo>
                  <a:pt x="167638" y="528467"/>
                </a:lnTo>
                <a:lnTo>
                  <a:pt x="179983" y="520844"/>
                </a:lnTo>
                <a:lnTo>
                  <a:pt x="191249" y="513379"/>
                </a:lnTo>
                <a:lnTo>
                  <a:pt x="201626" y="505873"/>
                </a:lnTo>
                <a:lnTo>
                  <a:pt x="211597" y="497987"/>
                </a:lnTo>
                <a:lnTo>
                  <a:pt x="221489" y="489569"/>
                </a:lnTo>
                <a:lnTo>
                  <a:pt x="231287" y="480795"/>
                </a:lnTo>
                <a:lnTo>
                  <a:pt x="240728" y="472058"/>
                </a:lnTo>
                <a:lnTo>
                  <a:pt x="249680" y="463581"/>
                </a:lnTo>
                <a:lnTo>
                  <a:pt x="258321" y="455092"/>
                </a:lnTo>
                <a:lnTo>
                  <a:pt x="267035" y="445947"/>
                </a:lnTo>
                <a:lnTo>
                  <a:pt x="276043" y="435829"/>
                </a:lnTo>
                <a:lnTo>
                  <a:pt x="285228" y="424745"/>
                </a:lnTo>
                <a:lnTo>
                  <a:pt x="294246" y="412847"/>
                </a:lnTo>
                <a:lnTo>
                  <a:pt x="302908" y="400321"/>
                </a:lnTo>
                <a:lnTo>
                  <a:pt x="311182" y="387333"/>
                </a:lnTo>
                <a:lnTo>
                  <a:pt x="319118" y="374015"/>
                </a:lnTo>
                <a:lnTo>
                  <a:pt x="326779" y="360467"/>
                </a:lnTo>
                <a:lnTo>
                  <a:pt x="333906" y="346761"/>
                </a:lnTo>
                <a:lnTo>
                  <a:pt x="339942" y="332947"/>
                </a:lnTo>
                <a:lnTo>
                  <a:pt x="344662" y="319060"/>
                </a:lnTo>
                <a:lnTo>
                  <a:pt x="348003" y="305122"/>
                </a:lnTo>
                <a:lnTo>
                  <a:pt x="349877" y="291152"/>
                </a:lnTo>
                <a:lnTo>
                  <a:pt x="350397" y="277164"/>
                </a:lnTo>
                <a:lnTo>
                  <a:pt x="349798" y="263329"/>
                </a:lnTo>
                <a:lnTo>
                  <a:pt x="348340" y="249960"/>
                </a:lnTo>
                <a:lnTo>
                  <a:pt x="346241" y="237193"/>
                </a:lnTo>
                <a:lnTo>
                  <a:pt x="343190" y="225162"/>
                </a:lnTo>
                <a:lnTo>
                  <a:pt x="338401" y="214075"/>
                </a:lnTo>
                <a:lnTo>
                  <a:pt x="331582" y="203964"/>
                </a:lnTo>
                <a:lnTo>
                  <a:pt x="322898" y="195191"/>
                </a:lnTo>
                <a:lnTo>
                  <a:pt x="312702" y="188501"/>
                </a:lnTo>
                <a:lnTo>
                  <a:pt x="301367" y="184118"/>
                </a:lnTo>
                <a:lnTo>
                  <a:pt x="289366" y="181972"/>
                </a:lnTo>
                <a:lnTo>
                  <a:pt x="277253" y="181961"/>
                </a:lnTo>
                <a:lnTo>
                  <a:pt x="265335" y="183813"/>
                </a:lnTo>
                <a:lnTo>
                  <a:pt x="253709" y="187478"/>
                </a:lnTo>
                <a:lnTo>
                  <a:pt x="242362" y="193202"/>
                </a:lnTo>
                <a:lnTo>
                  <a:pt x="231249" y="200929"/>
                </a:lnTo>
                <a:lnTo>
                  <a:pt x="220480" y="210030"/>
                </a:lnTo>
                <a:lnTo>
                  <a:pt x="210313" y="219515"/>
                </a:lnTo>
                <a:lnTo>
                  <a:pt x="200838" y="228788"/>
                </a:lnTo>
                <a:lnTo>
                  <a:pt x="191829" y="237961"/>
                </a:lnTo>
                <a:lnTo>
                  <a:pt x="182859" y="247638"/>
                </a:lnTo>
                <a:lnTo>
                  <a:pt x="173681" y="258146"/>
                </a:lnTo>
                <a:lnTo>
                  <a:pt x="164550" y="269339"/>
                </a:lnTo>
                <a:lnTo>
                  <a:pt x="156100" y="280786"/>
                </a:lnTo>
                <a:lnTo>
                  <a:pt x="148629" y="292204"/>
                </a:lnTo>
                <a:lnTo>
                  <a:pt x="141798" y="303805"/>
                </a:lnTo>
                <a:lnTo>
                  <a:pt x="134837" y="316186"/>
                </a:lnTo>
                <a:lnTo>
                  <a:pt x="127304" y="329618"/>
                </a:lnTo>
                <a:lnTo>
                  <a:pt x="119260" y="343739"/>
                </a:lnTo>
                <a:lnTo>
                  <a:pt x="111081" y="357765"/>
                </a:lnTo>
                <a:lnTo>
                  <a:pt x="103029" y="371223"/>
                </a:lnTo>
                <a:lnTo>
                  <a:pt x="95494" y="383554"/>
                </a:lnTo>
                <a:lnTo>
                  <a:pt x="88324" y="395159"/>
                </a:lnTo>
                <a:lnTo>
                  <a:pt x="80895" y="407050"/>
                </a:lnTo>
                <a:lnTo>
                  <a:pt x="72015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7419139" y="2023379"/>
            <a:ext cx="641940" cy="1981721"/>
            <a:chOff x="7419139" y="2023379"/>
            <a:chExt cx="641940" cy="1981721"/>
          </a:xfrm>
        </p:grpSpPr>
        <p:sp>
          <p:nvSpPr>
            <p:cNvPr id="42" name="Freeform 41"/>
            <p:cNvSpPr/>
            <p:nvPr/>
          </p:nvSpPr>
          <p:spPr>
            <a:xfrm>
              <a:off x="7419139" y="2023379"/>
              <a:ext cx="199743" cy="724369"/>
            </a:xfrm>
            <a:custGeom>
              <a:avLst/>
              <a:gdLst/>
              <a:ahLst/>
              <a:cxnLst/>
              <a:rect l="0" t="0" r="0" b="0"/>
              <a:pathLst>
                <a:path w="199743" h="724369">
                  <a:moveTo>
                    <a:pt x="178685" y="0"/>
                  </a:moveTo>
                  <a:lnTo>
                    <a:pt x="172952" y="11736"/>
                  </a:lnTo>
                  <a:lnTo>
                    <a:pt x="168668" y="22864"/>
                  </a:lnTo>
                  <a:lnTo>
                    <a:pt x="165461" y="34463"/>
                  </a:lnTo>
                  <a:lnTo>
                    <a:pt x="163100" y="46624"/>
                  </a:lnTo>
                  <a:lnTo>
                    <a:pt x="161403" y="59284"/>
                  </a:lnTo>
                  <a:lnTo>
                    <a:pt x="160203" y="72340"/>
                  </a:lnTo>
                  <a:lnTo>
                    <a:pt x="159203" y="85692"/>
                  </a:lnTo>
                  <a:lnTo>
                    <a:pt x="157986" y="99257"/>
                  </a:lnTo>
                  <a:lnTo>
                    <a:pt x="156345" y="112977"/>
                  </a:lnTo>
                  <a:lnTo>
                    <a:pt x="154258" y="126969"/>
                  </a:lnTo>
                  <a:lnTo>
                    <a:pt x="151785" y="141507"/>
                  </a:lnTo>
                  <a:lnTo>
                    <a:pt x="149016" y="156704"/>
                  </a:lnTo>
                  <a:lnTo>
                    <a:pt x="146191" y="172673"/>
                  </a:lnTo>
                  <a:lnTo>
                    <a:pt x="143681" y="189611"/>
                  </a:lnTo>
                  <a:lnTo>
                    <a:pt x="141659" y="207524"/>
                  </a:lnTo>
                  <a:lnTo>
                    <a:pt x="139965" y="226113"/>
                  </a:lnTo>
                  <a:lnTo>
                    <a:pt x="138213" y="244890"/>
                  </a:lnTo>
                  <a:lnTo>
                    <a:pt x="136185" y="263561"/>
                  </a:lnTo>
                  <a:lnTo>
                    <a:pt x="133991" y="282182"/>
                  </a:lnTo>
                  <a:lnTo>
                    <a:pt x="131971" y="301056"/>
                  </a:lnTo>
                  <a:lnTo>
                    <a:pt x="130311" y="320343"/>
                  </a:lnTo>
                  <a:lnTo>
                    <a:pt x="128874" y="339890"/>
                  </a:lnTo>
                  <a:lnTo>
                    <a:pt x="127302" y="359326"/>
                  </a:lnTo>
                  <a:lnTo>
                    <a:pt x="125397" y="378446"/>
                  </a:lnTo>
                  <a:lnTo>
                    <a:pt x="123288" y="397372"/>
                  </a:lnTo>
                  <a:lnTo>
                    <a:pt x="121324" y="416452"/>
                  </a:lnTo>
                  <a:lnTo>
                    <a:pt x="119707" y="435873"/>
                  </a:lnTo>
                  <a:lnTo>
                    <a:pt x="118469" y="455339"/>
                  </a:lnTo>
                  <a:lnTo>
                    <a:pt x="117563" y="474189"/>
                  </a:lnTo>
                  <a:lnTo>
                    <a:pt x="116915" y="492088"/>
                  </a:lnTo>
                  <a:lnTo>
                    <a:pt x="116294" y="508870"/>
                  </a:lnTo>
                  <a:lnTo>
                    <a:pt x="115335" y="524375"/>
                  </a:lnTo>
                  <a:lnTo>
                    <a:pt x="113875" y="538665"/>
                  </a:lnTo>
                  <a:lnTo>
                    <a:pt x="112080" y="552261"/>
                  </a:lnTo>
                  <a:lnTo>
                    <a:pt x="110335" y="566013"/>
                  </a:lnTo>
                  <a:lnTo>
                    <a:pt x="108863" y="580382"/>
                  </a:lnTo>
                  <a:lnTo>
                    <a:pt x="107553" y="595309"/>
                  </a:lnTo>
                  <a:lnTo>
                    <a:pt x="106068" y="610409"/>
                  </a:lnTo>
                  <a:lnTo>
                    <a:pt x="104217" y="625416"/>
                  </a:lnTo>
                  <a:lnTo>
                    <a:pt x="101974" y="640069"/>
                  </a:lnTo>
                  <a:lnTo>
                    <a:pt x="99389" y="654054"/>
                  </a:lnTo>
                  <a:lnTo>
                    <a:pt x="96537" y="667271"/>
                  </a:lnTo>
                  <a:lnTo>
                    <a:pt x="93484" y="679788"/>
                  </a:lnTo>
                  <a:lnTo>
                    <a:pt x="90290" y="691741"/>
                  </a:lnTo>
                  <a:lnTo>
                    <a:pt x="86990" y="703246"/>
                  </a:lnTo>
                  <a:lnTo>
                    <a:pt x="83430" y="713594"/>
                  </a:lnTo>
                  <a:lnTo>
                    <a:pt x="78536" y="721090"/>
                  </a:lnTo>
                  <a:lnTo>
                    <a:pt x="72285" y="724368"/>
                  </a:lnTo>
                  <a:lnTo>
                    <a:pt x="66680" y="722900"/>
                  </a:lnTo>
                  <a:lnTo>
                    <a:pt x="62357" y="717170"/>
                  </a:lnTo>
                  <a:lnTo>
                    <a:pt x="58889" y="708043"/>
                  </a:lnTo>
                  <a:lnTo>
                    <a:pt x="55397" y="696378"/>
                  </a:lnTo>
                  <a:lnTo>
                    <a:pt x="51377" y="682883"/>
                  </a:lnTo>
                  <a:lnTo>
                    <a:pt x="46861" y="668102"/>
                  </a:lnTo>
                  <a:lnTo>
                    <a:pt x="42212" y="652431"/>
                  </a:lnTo>
                  <a:lnTo>
                    <a:pt x="37677" y="636155"/>
                  </a:lnTo>
                  <a:lnTo>
                    <a:pt x="33347" y="619632"/>
                  </a:lnTo>
                  <a:lnTo>
                    <a:pt x="29219" y="603305"/>
                  </a:lnTo>
                  <a:lnTo>
                    <a:pt x="25263" y="587394"/>
                  </a:lnTo>
                  <a:lnTo>
                    <a:pt x="21438" y="571929"/>
                  </a:lnTo>
                  <a:lnTo>
                    <a:pt x="17710" y="556849"/>
                  </a:lnTo>
                  <a:lnTo>
                    <a:pt x="14050" y="542076"/>
                  </a:lnTo>
                  <a:lnTo>
                    <a:pt x="10439" y="527697"/>
                  </a:lnTo>
                  <a:lnTo>
                    <a:pt x="6860" y="513953"/>
                  </a:lnTo>
                  <a:lnTo>
                    <a:pt x="3329" y="501024"/>
                  </a:lnTo>
                  <a:lnTo>
                    <a:pt x="698" y="492260"/>
                  </a:lnTo>
                  <a:lnTo>
                    <a:pt x="0" y="491049"/>
                  </a:lnTo>
                  <a:lnTo>
                    <a:pt x="840" y="494820"/>
                  </a:lnTo>
                  <a:lnTo>
                    <a:pt x="2504" y="501706"/>
                  </a:lnTo>
                  <a:lnTo>
                    <a:pt x="4310" y="511122"/>
                  </a:lnTo>
                  <a:lnTo>
                    <a:pt x="5898" y="522673"/>
                  </a:lnTo>
                  <a:lnTo>
                    <a:pt x="7322" y="535923"/>
                  </a:lnTo>
                  <a:lnTo>
                    <a:pt x="8902" y="550453"/>
                  </a:lnTo>
                  <a:lnTo>
                    <a:pt x="10826" y="565910"/>
                  </a:lnTo>
                  <a:lnTo>
                    <a:pt x="13122" y="581856"/>
                  </a:lnTo>
                  <a:lnTo>
                    <a:pt x="15745" y="597784"/>
                  </a:lnTo>
                  <a:lnTo>
                    <a:pt x="18624" y="613418"/>
                  </a:lnTo>
                  <a:lnTo>
                    <a:pt x="21693" y="628525"/>
                  </a:lnTo>
                  <a:lnTo>
                    <a:pt x="24900" y="642831"/>
                  </a:lnTo>
                  <a:lnTo>
                    <a:pt x="28207" y="656266"/>
                  </a:lnTo>
                  <a:lnTo>
                    <a:pt x="31750" y="668763"/>
                  </a:lnTo>
                  <a:lnTo>
                    <a:pt x="35813" y="680173"/>
                  </a:lnTo>
                  <a:lnTo>
                    <a:pt x="40512" y="690494"/>
                  </a:lnTo>
                  <a:lnTo>
                    <a:pt x="45805" y="699071"/>
                  </a:lnTo>
                  <a:lnTo>
                    <a:pt x="51583" y="704565"/>
                  </a:lnTo>
                  <a:lnTo>
                    <a:pt x="57724" y="706514"/>
                  </a:lnTo>
                  <a:lnTo>
                    <a:pt x="63967" y="705227"/>
                  </a:lnTo>
                  <a:lnTo>
                    <a:pt x="69924" y="701324"/>
                  </a:lnTo>
                  <a:lnTo>
                    <a:pt x="75412" y="695438"/>
                  </a:lnTo>
                  <a:lnTo>
                    <a:pt x="80590" y="687949"/>
                  </a:lnTo>
                  <a:lnTo>
                    <a:pt x="85833" y="678970"/>
                  </a:lnTo>
                  <a:lnTo>
                    <a:pt x="91367" y="668685"/>
                  </a:lnTo>
                  <a:lnTo>
                    <a:pt x="97408" y="657512"/>
                  </a:lnTo>
                  <a:lnTo>
                    <a:pt x="104229" y="646015"/>
                  </a:lnTo>
                  <a:lnTo>
                    <a:pt x="111898" y="634539"/>
                  </a:lnTo>
                  <a:lnTo>
                    <a:pt x="120320" y="623224"/>
                  </a:lnTo>
                  <a:lnTo>
                    <a:pt x="129344" y="612091"/>
                  </a:lnTo>
                  <a:lnTo>
                    <a:pt x="138816" y="601126"/>
                  </a:lnTo>
                  <a:lnTo>
                    <a:pt x="148445" y="590457"/>
                  </a:lnTo>
                  <a:lnTo>
                    <a:pt x="157831" y="580358"/>
                  </a:lnTo>
                  <a:lnTo>
                    <a:pt x="166759" y="570942"/>
                  </a:lnTo>
                  <a:lnTo>
                    <a:pt x="174916" y="562454"/>
                  </a:lnTo>
                  <a:lnTo>
                    <a:pt x="182587" y="554525"/>
                  </a:lnTo>
                  <a:lnTo>
                    <a:pt x="190439" y="546460"/>
                  </a:lnTo>
                  <a:lnTo>
                    <a:pt x="199742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4421" y="2233949"/>
              <a:ext cx="346658" cy="1771151"/>
            </a:xfrm>
            <a:custGeom>
              <a:avLst/>
              <a:gdLst/>
              <a:ahLst/>
              <a:cxnLst/>
              <a:rect l="0" t="0" r="0" b="0"/>
              <a:pathLst>
                <a:path w="346658" h="1771151">
                  <a:moveTo>
                    <a:pt x="220314" y="0"/>
                  </a:moveTo>
                  <a:lnTo>
                    <a:pt x="220314" y="11869"/>
                  </a:lnTo>
                  <a:lnTo>
                    <a:pt x="220314" y="24279"/>
                  </a:lnTo>
                  <a:lnTo>
                    <a:pt x="220314" y="38461"/>
                  </a:lnTo>
                  <a:lnTo>
                    <a:pt x="220314" y="53996"/>
                  </a:lnTo>
                  <a:lnTo>
                    <a:pt x="220314" y="69993"/>
                  </a:lnTo>
                  <a:lnTo>
                    <a:pt x="220314" y="85879"/>
                  </a:lnTo>
                  <a:lnTo>
                    <a:pt x="220314" y="101600"/>
                  </a:lnTo>
                  <a:lnTo>
                    <a:pt x="220314" y="117435"/>
                  </a:lnTo>
                  <a:lnTo>
                    <a:pt x="220314" y="133567"/>
                  </a:lnTo>
                  <a:lnTo>
                    <a:pt x="220314" y="150195"/>
                  </a:lnTo>
                  <a:lnTo>
                    <a:pt x="220314" y="167590"/>
                  </a:lnTo>
                  <a:lnTo>
                    <a:pt x="220314" y="185821"/>
                  </a:lnTo>
                  <a:lnTo>
                    <a:pt x="220314" y="204795"/>
                  </a:lnTo>
                  <a:lnTo>
                    <a:pt x="220314" y="224365"/>
                  </a:lnTo>
                  <a:lnTo>
                    <a:pt x="220310" y="244372"/>
                  </a:lnTo>
                  <a:lnTo>
                    <a:pt x="220138" y="264365"/>
                  </a:lnTo>
                  <a:lnTo>
                    <a:pt x="219490" y="283634"/>
                  </a:lnTo>
                  <a:lnTo>
                    <a:pt x="218245" y="301848"/>
                  </a:lnTo>
                  <a:lnTo>
                    <a:pt x="216766" y="318856"/>
                  </a:lnTo>
                  <a:lnTo>
                    <a:pt x="215766" y="334520"/>
                  </a:lnTo>
                  <a:lnTo>
                    <a:pt x="215611" y="348915"/>
                  </a:lnTo>
                  <a:lnTo>
                    <a:pt x="216172" y="362415"/>
                  </a:lnTo>
                  <a:lnTo>
                    <a:pt x="217011" y="375568"/>
                  </a:lnTo>
                  <a:lnTo>
                    <a:pt x="217831" y="388738"/>
                  </a:lnTo>
                  <a:lnTo>
                    <a:pt x="218346" y="402554"/>
                  </a:lnTo>
                  <a:lnTo>
                    <a:pt x="218226" y="417966"/>
                  </a:lnTo>
                  <a:lnTo>
                    <a:pt x="217365" y="435331"/>
                  </a:lnTo>
                  <a:lnTo>
                    <a:pt x="215987" y="454029"/>
                  </a:lnTo>
                  <a:lnTo>
                    <a:pt x="214531" y="472804"/>
                  </a:lnTo>
                  <a:lnTo>
                    <a:pt x="213260" y="490907"/>
                  </a:lnTo>
                  <a:lnTo>
                    <a:pt x="212257" y="508126"/>
                  </a:lnTo>
                  <a:lnTo>
                    <a:pt x="211510" y="524522"/>
                  </a:lnTo>
                  <a:lnTo>
                    <a:pt x="210974" y="540249"/>
                  </a:lnTo>
                  <a:lnTo>
                    <a:pt x="210597" y="555472"/>
                  </a:lnTo>
                  <a:lnTo>
                    <a:pt x="210335" y="570328"/>
                  </a:lnTo>
                  <a:lnTo>
                    <a:pt x="210157" y="584926"/>
                  </a:lnTo>
                  <a:lnTo>
                    <a:pt x="210036" y="599344"/>
                  </a:lnTo>
                  <a:lnTo>
                    <a:pt x="209953" y="613639"/>
                  </a:lnTo>
                  <a:lnTo>
                    <a:pt x="209898" y="627850"/>
                  </a:lnTo>
                  <a:lnTo>
                    <a:pt x="209861" y="642004"/>
                  </a:lnTo>
                  <a:lnTo>
                    <a:pt x="209836" y="656120"/>
                  </a:lnTo>
                  <a:lnTo>
                    <a:pt x="209815" y="670210"/>
                  </a:lnTo>
                  <a:lnTo>
                    <a:pt x="209631" y="684283"/>
                  </a:lnTo>
                  <a:lnTo>
                    <a:pt x="208975" y="698344"/>
                  </a:lnTo>
                  <a:lnTo>
                    <a:pt x="207721" y="712397"/>
                  </a:lnTo>
                  <a:lnTo>
                    <a:pt x="206066" y="726446"/>
                  </a:lnTo>
                  <a:lnTo>
                    <a:pt x="204415" y="740491"/>
                  </a:lnTo>
                  <a:lnTo>
                    <a:pt x="203012" y="754534"/>
                  </a:lnTo>
                  <a:lnTo>
                    <a:pt x="201917" y="768575"/>
                  </a:lnTo>
                  <a:lnTo>
                    <a:pt x="201109" y="782615"/>
                  </a:lnTo>
                  <a:lnTo>
                    <a:pt x="200525" y="796654"/>
                  </a:lnTo>
                  <a:lnTo>
                    <a:pt x="199947" y="810693"/>
                  </a:lnTo>
                  <a:lnTo>
                    <a:pt x="199020" y="824731"/>
                  </a:lnTo>
                  <a:lnTo>
                    <a:pt x="197579" y="838770"/>
                  </a:lnTo>
                  <a:lnTo>
                    <a:pt x="195797" y="852808"/>
                  </a:lnTo>
                  <a:lnTo>
                    <a:pt x="194062" y="866846"/>
                  </a:lnTo>
                  <a:lnTo>
                    <a:pt x="192600" y="880884"/>
                  </a:lnTo>
                  <a:lnTo>
                    <a:pt x="191466" y="894923"/>
                  </a:lnTo>
                  <a:lnTo>
                    <a:pt x="190632" y="908961"/>
                  </a:lnTo>
                  <a:lnTo>
                    <a:pt x="190036" y="922999"/>
                  </a:lnTo>
                  <a:lnTo>
                    <a:pt x="189620" y="937037"/>
                  </a:lnTo>
                  <a:lnTo>
                    <a:pt x="189332" y="951074"/>
                  </a:lnTo>
                  <a:lnTo>
                    <a:pt x="189132" y="965113"/>
                  </a:lnTo>
                  <a:lnTo>
                    <a:pt x="188825" y="979151"/>
                  </a:lnTo>
                  <a:lnTo>
                    <a:pt x="188087" y="993188"/>
                  </a:lnTo>
                  <a:lnTo>
                    <a:pt x="186777" y="1007226"/>
                  </a:lnTo>
                  <a:lnTo>
                    <a:pt x="185084" y="1021265"/>
                  </a:lnTo>
                  <a:lnTo>
                    <a:pt x="183409" y="1035302"/>
                  </a:lnTo>
                  <a:lnTo>
                    <a:pt x="181983" y="1049354"/>
                  </a:lnTo>
                  <a:lnTo>
                    <a:pt x="180706" y="1063911"/>
                  </a:lnTo>
                  <a:lnTo>
                    <a:pt x="179241" y="1079894"/>
                  </a:lnTo>
                  <a:lnTo>
                    <a:pt x="177408" y="1097691"/>
                  </a:lnTo>
                  <a:lnTo>
                    <a:pt x="175347" y="1117206"/>
                  </a:lnTo>
                  <a:lnTo>
                    <a:pt x="173418" y="1138133"/>
                  </a:lnTo>
                  <a:lnTo>
                    <a:pt x="171817" y="1160121"/>
                  </a:lnTo>
                  <a:lnTo>
                    <a:pt x="170421" y="1182223"/>
                  </a:lnTo>
                  <a:lnTo>
                    <a:pt x="168876" y="1202981"/>
                  </a:lnTo>
                  <a:lnTo>
                    <a:pt x="166990" y="1221727"/>
                  </a:lnTo>
                  <a:lnTo>
                    <a:pt x="164893" y="1239124"/>
                  </a:lnTo>
                  <a:lnTo>
                    <a:pt x="162938" y="1256721"/>
                  </a:lnTo>
                  <a:lnTo>
                    <a:pt x="161321" y="1275406"/>
                  </a:lnTo>
                  <a:lnTo>
                    <a:pt x="159913" y="1294740"/>
                  </a:lnTo>
                  <a:lnTo>
                    <a:pt x="158362" y="1313368"/>
                  </a:lnTo>
                  <a:lnTo>
                    <a:pt x="156466" y="1330547"/>
                  </a:lnTo>
                  <a:lnTo>
                    <a:pt x="154193" y="1346659"/>
                  </a:lnTo>
                  <a:lnTo>
                    <a:pt x="151588" y="1362833"/>
                  </a:lnTo>
                  <a:lnTo>
                    <a:pt x="148726" y="1379743"/>
                  </a:lnTo>
                  <a:lnTo>
                    <a:pt x="145837" y="1397406"/>
                  </a:lnTo>
                  <a:lnTo>
                    <a:pt x="143286" y="1415435"/>
                  </a:lnTo>
                  <a:lnTo>
                    <a:pt x="141240" y="1433537"/>
                  </a:lnTo>
                  <a:lnTo>
                    <a:pt x="139699" y="1451577"/>
                  </a:lnTo>
                  <a:lnTo>
                    <a:pt x="138582" y="1469516"/>
                  </a:lnTo>
                  <a:lnTo>
                    <a:pt x="137788" y="1487354"/>
                  </a:lnTo>
                  <a:lnTo>
                    <a:pt x="137068" y="1505111"/>
                  </a:lnTo>
                  <a:lnTo>
                    <a:pt x="136044" y="1522806"/>
                  </a:lnTo>
                  <a:lnTo>
                    <a:pt x="134539" y="1540456"/>
                  </a:lnTo>
                  <a:lnTo>
                    <a:pt x="132713" y="1558073"/>
                  </a:lnTo>
                  <a:lnTo>
                    <a:pt x="130948" y="1575668"/>
                  </a:lnTo>
                  <a:lnTo>
                    <a:pt x="129463" y="1593243"/>
                  </a:lnTo>
                  <a:lnTo>
                    <a:pt x="128145" y="1610639"/>
                  </a:lnTo>
                  <a:lnTo>
                    <a:pt x="126653" y="1627553"/>
                  </a:lnTo>
                  <a:lnTo>
                    <a:pt x="124802" y="1643856"/>
                  </a:lnTo>
                  <a:lnTo>
                    <a:pt x="122730" y="1659585"/>
                  </a:lnTo>
                  <a:lnTo>
                    <a:pt x="120791" y="1674841"/>
                  </a:lnTo>
                  <a:lnTo>
                    <a:pt x="119190" y="1689735"/>
                  </a:lnTo>
                  <a:lnTo>
                    <a:pt x="117963" y="1704366"/>
                  </a:lnTo>
                  <a:lnTo>
                    <a:pt x="117065" y="1718811"/>
                  </a:lnTo>
                  <a:lnTo>
                    <a:pt x="116411" y="1733103"/>
                  </a:lnTo>
                  <a:lnTo>
                    <a:pt x="115447" y="1746463"/>
                  </a:lnTo>
                  <a:lnTo>
                    <a:pt x="113195" y="1757385"/>
                  </a:lnTo>
                  <a:lnTo>
                    <a:pt x="109234" y="1765232"/>
                  </a:lnTo>
                  <a:lnTo>
                    <a:pt x="103962" y="1769854"/>
                  </a:lnTo>
                  <a:lnTo>
                    <a:pt x="98273" y="1771150"/>
                  </a:lnTo>
                  <a:lnTo>
                    <a:pt x="92742" y="1769422"/>
                  </a:lnTo>
                  <a:lnTo>
                    <a:pt x="87422" y="1765062"/>
                  </a:lnTo>
                  <a:lnTo>
                    <a:pt x="82025" y="1758347"/>
                  </a:lnTo>
                  <a:lnTo>
                    <a:pt x="76367" y="1749657"/>
                  </a:lnTo>
                  <a:lnTo>
                    <a:pt x="70568" y="1739422"/>
                  </a:lnTo>
                  <a:lnTo>
                    <a:pt x="64967" y="1728037"/>
                  </a:lnTo>
                  <a:lnTo>
                    <a:pt x="59752" y="1715828"/>
                  </a:lnTo>
                  <a:lnTo>
                    <a:pt x="54943" y="1703037"/>
                  </a:lnTo>
                  <a:lnTo>
                    <a:pt x="50485" y="1689845"/>
                  </a:lnTo>
                  <a:lnTo>
                    <a:pt x="46299" y="1676378"/>
                  </a:lnTo>
                  <a:lnTo>
                    <a:pt x="42148" y="1662724"/>
                  </a:lnTo>
                  <a:lnTo>
                    <a:pt x="37668" y="1648945"/>
                  </a:lnTo>
                  <a:lnTo>
                    <a:pt x="32690" y="1635079"/>
                  </a:lnTo>
                  <a:lnTo>
                    <a:pt x="27380" y="1621157"/>
                  </a:lnTo>
                  <a:lnTo>
                    <a:pt x="22122" y="1607196"/>
                  </a:lnTo>
                  <a:lnTo>
                    <a:pt x="17141" y="1593214"/>
                  </a:lnTo>
                  <a:lnTo>
                    <a:pt x="12494" y="1579383"/>
                  </a:lnTo>
                  <a:lnTo>
                    <a:pt x="8146" y="1566017"/>
                  </a:lnTo>
                  <a:lnTo>
                    <a:pt x="4062" y="1553355"/>
                  </a:lnTo>
                  <a:lnTo>
                    <a:pt x="1016" y="1545121"/>
                  </a:lnTo>
                  <a:lnTo>
                    <a:pt x="0" y="1545344"/>
                  </a:lnTo>
                  <a:lnTo>
                    <a:pt x="639" y="1551700"/>
                  </a:lnTo>
                  <a:lnTo>
                    <a:pt x="2357" y="1561942"/>
                  </a:lnTo>
                  <a:lnTo>
                    <a:pt x="4744" y="1574683"/>
                  </a:lnTo>
                  <a:lnTo>
                    <a:pt x="7543" y="1589047"/>
                  </a:lnTo>
                  <a:lnTo>
                    <a:pt x="10598" y="1604146"/>
                  </a:lnTo>
                  <a:lnTo>
                    <a:pt x="13813" y="1619001"/>
                  </a:lnTo>
                  <a:lnTo>
                    <a:pt x="17131" y="1633119"/>
                  </a:lnTo>
                  <a:lnTo>
                    <a:pt x="20516" y="1646572"/>
                  </a:lnTo>
                  <a:lnTo>
                    <a:pt x="23943" y="1659764"/>
                  </a:lnTo>
                  <a:lnTo>
                    <a:pt x="27404" y="1672976"/>
                  </a:lnTo>
                  <a:lnTo>
                    <a:pt x="31050" y="1686157"/>
                  </a:lnTo>
                  <a:lnTo>
                    <a:pt x="35185" y="1699022"/>
                  </a:lnTo>
                  <a:lnTo>
                    <a:pt x="39931" y="1711419"/>
                  </a:lnTo>
                  <a:lnTo>
                    <a:pt x="45255" y="1723186"/>
                  </a:lnTo>
                  <a:lnTo>
                    <a:pt x="51055" y="1734089"/>
                  </a:lnTo>
                  <a:lnTo>
                    <a:pt x="57220" y="1744069"/>
                  </a:lnTo>
                  <a:lnTo>
                    <a:pt x="63818" y="1752583"/>
                  </a:lnTo>
                  <a:lnTo>
                    <a:pt x="71078" y="1758566"/>
                  </a:lnTo>
                  <a:lnTo>
                    <a:pt x="79069" y="1761660"/>
                  </a:lnTo>
                  <a:lnTo>
                    <a:pt x="87553" y="1762127"/>
                  </a:lnTo>
                  <a:lnTo>
                    <a:pt x="96095" y="1760472"/>
                  </a:lnTo>
                  <a:lnTo>
                    <a:pt x="104431" y="1757215"/>
                  </a:lnTo>
                  <a:lnTo>
                    <a:pt x="112486" y="1752794"/>
                  </a:lnTo>
                  <a:lnTo>
                    <a:pt x="120275" y="1747554"/>
                  </a:lnTo>
                  <a:lnTo>
                    <a:pt x="127856" y="1741737"/>
                  </a:lnTo>
                  <a:lnTo>
                    <a:pt x="135608" y="1735362"/>
                  </a:lnTo>
                  <a:lnTo>
                    <a:pt x="144193" y="1728244"/>
                  </a:lnTo>
                  <a:lnTo>
                    <a:pt x="153901" y="1720340"/>
                  </a:lnTo>
                  <a:lnTo>
                    <a:pt x="164696" y="1711743"/>
                  </a:lnTo>
                  <a:lnTo>
                    <a:pt x="176392" y="1702593"/>
                  </a:lnTo>
                  <a:lnTo>
                    <a:pt x="188771" y="1693033"/>
                  </a:lnTo>
                  <a:lnTo>
                    <a:pt x="201319" y="1683342"/>
                  </a:lnTo>
                  <a:lnTo>
                    <a:pt x="213277" y="1673917"/>
                  </a:lnTo>
                  <a:lnTo>
                    <a:pt x="224288" y="1664945"/>
                  </a:lnTo>
                  <a:lnTo>
                    <a:pt x="234832" y="1656277"/>
                  </a:lnTo>
                  <a:lnTo>
                    <a:pt x="245979" y="1647537"/>
                  </a:lnTo>
                  <a:lnTo>
                    <a:pt x="258292" y="1638510"/>
                  </a:lnTo>
                  <a:lnTo>
                    <a:pt x="271514" y="1629310"/>
                  </a:lnTo>
                  <a:lnTo>
                    <a:pt x="284863" y="1620280"/>
                  </a:lnTo>
                  <a:lnTo>
                    <a:pt x="297832" y="1611620"/>
                  </a:lnTo>
                  <a:lnTo>
                    <a:pt x="309817" y="1603660"/>
                  </a:lnTo>
                  <a:lnTo>
                    <a:pt x="321144" y="1596150"/>
                  </a:lnTo>
                  <a:lnTo>
                    <a:pt x="332800" y="1588436"/>
                  </a:lnTo>
                  <a:lnTo>
                    <a:pt x="346657" y="1579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627886" y="5070600"/>
            <a:ext cx="1505576" cy="1085502"/>
            <a:chOff x="6627886" y="5070600"/>
            <a:chExt cx="1505576" cy="1085502"/>
          </a:xfrm>
        </p:grpSpPr>
        <p:sp>
          <p:nvSpPr>
            <p:cNvPr id="45" name="Freeform 44"/>
            <p:cNvSpPr/>
            <p:nvPr/>
          </p:nvSpPr>
          <p:spPr>
            <a:xfrm>
              <a:off x="7175369" y="5079736"/>
              <a:ext cx="10404" cy="452727"/>
            </a:xfrm>
            <a:custGeom>
              <a:avLst/>
              <a:gdLst/>
              <a:ahLst/>
              <a:cxnLst/>
              <a:rect l="0" t="0" r="0" b="0"/>
              <a:pathLst>
                <a:path w="10404" h="4527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8" y="46802"/>
                  </a:lnTo>
                  <a:lnTo>
                    <a:pt x="826" y="60110"/>
                  </a:lnTo>
                  <a:lnTo>
                    <a:pt x="2075" y="74423"/>
                  </a:lnTo>
                  <a:lnTo>
                    <a:pt x="3726" y="89774"/>
                  </a:lnTo>
                  <a:lnTo>
                    <a:pt x="5374" y="106284"/>
                  </a:lnTo>
                  <a:lnTo>
                    <a:pt x="6777" y="123908"/>
                  </a:lnTo>
                  <a:lnTo>
                    <a:pt x="7870" y="142471"/>
                  </a:lnTo>
                  <a:lnTo>
                    <a:pt x="8677" y="161763"/>
                  </a:lnTo>
                  <a:lnTo>
                    <a:pt x="9256" y="181591"/>
                  </a:lnTo>
                  <a:lnTo>
                    <a:pt x="9660" y="201804"/>
                  </a:lnTo>
                  <a:lnTo>
                    <a:pt x="9940" y="222286"/>
                  </a:lnTo>
                  <a:lnTo>
                    <a:pt x="10131" y="242949"/>
                  </a:lnTo>
                  <a:lnTo>
                    <a:pt x="10261" y="263570"/>
                  </a:lnTo>
                  <a:lnTo>
                    <a:pt x="10348" y="283802"/>
                  </a:lnTo>
                  <a:lnTo>
                    <a:pt x="10403" y="303483"/>
                  </a:lnTo>
                  <a:lnTo>
                    <a:pt x="10270" y="322462"/>
                  </a:lnTo>
                  <a:lnTo>
                    <a:pt x="9648" y="340521"/>
                  </a:lnTo>
                  <a:lnTo>
                    <a:pt x="8418" y="357629"/>
                  </a:lnTo>
                  <a:lnTo>
                    <a:pt x="6768" y="373885"/>
                  </a:lnTo>
                  <a:lnTo>
                    <a:pt x="4950" y="391339"/>
                  </a:lnTo>
                  <a:lnTo>
                    <a:pt x="2804" y="41487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63960" y="5090265"/>
              <a:ext cx="190351" cy="335695"/>
            </a:xfrm>
            <a:custGeom>
              <a:avLst/>
              <a:gdLst/>
              <a:ahLst/>
              <a:cxnLst/>
              <a:rect l="0" t="0" r="0" b="0"/>
              <a:pathLst>
                <a:path w="190351" h="335695">
                  <a:moveTo>
                    <a:pt x="190350" y="210570"/>
                  </a:moveTo>
                  <a:lnTo>
                    <a:pt x="184416" y="216437"/>
                  </a:lnTo>
                  <a:lnTo>
                    <a:pt x="178211" y="222002"/>
                  </a:lnTo>
                  <a:lnTo>
                    <a:pt x="171120" y="227801"/>
                  </a:lnTo>
                  <a:lnTo>
                    <a:pt x="163353" y="233882"/>
                  </a:lnTo>
                  <a:lnTo>
                    <a:pt x="155355" y="240212"/>
                  </a:lnTo>
                  <a:lnTo>
                    <a:pt x="147409" y="246740"/>
                  </a:lnTo>
                  <a:lnTo>
                    <a:pt x="139462" y="253416"/>
                  </a:lnTo>
                  <a:lnTo>
                    <a:pt x="131220" y="260198"/>
                  </a:lnTo>
                  <a:lnTo>
                    <a:pt x="122534" y="267060"/>
                  </a:lnTo>
                  <a:lnTo>
                    <a:pt x="113567" y="274143"/>
                  </a:lnTo>
                  <a:lnTo>
                    <a:pt x="104693" y="281736"/>
                  </a:lnTo>
                  <a:lnTo>
                    <a:pt x="96126" y="289949"/>
                  </a:lnTo>
                  <a:lnTo>
                    <a:pt x="87745" y="298415"/>
                  </a:lnTo>
                  <a:lnTo>
                    <a:pt x="79204" y="306412"/>
                  </a:lnTo>
                  <a:lnTo>
                    <a:pt x="70310" y="313566"/>
                  </a:lnTo>
                  <a:lnTo>
                    <a:pt x="61031" y="319841"/>
                  </a:lnTo>
                  <a:lnTo>
                    <a:pt x="51416" y="325365"/>
                  </a:lnTo>
                  <a:lnTo>
                    <a:pt x="41545" y="330284"/>
                  </a:lnTo>
                  <a:lnTo>
                    <a:pt x="31815" y="334095"/>
                  </a:lnTo>
                  <a:lnTo>
                    <a:pt x="22895" y="335694"/>
                  </a:lnTo>
                  <a:lnTo>
                    <a:pt x="15094" y="334646"/>
                  </a:lnTo>
                  <a:lnTo>
                    <a:pt x="8707" y="330823"/>
                  </a:lnTo>
                  <a:lnTo>
                    <a:pt x="4165" y="324062"/>
                  </a:lnTo>
                  <a:lnTo>
                    <a:pt x="1516" y="314584"/>
                  </a:lnTo>
                  <a:lnTo>
                    <a:pt x="346" y="302865"/>
                  </a:lnTo>
                  <a:lnTo>
                    <a:pt x="0" y="289428"/>
                  </a:lnTo>
                  <a:lnTo>
                    <a:pt x="23" y="274741"/>
                  </a:lnTo>
                  <a:lnTo>
                    <a:pt x="338" y="259496"/>
                  </a:lnTo>
                  <a:lnTo>
                    <a:pt x="1147" y="244576"/>
                  </a:lnTo>
                  <a:lnTo>
                    <a:pt x="2541" y="230426"/>
                  </a:lnTo>
                  <a:lnTo>
                    <a:pt x="4476" y="216791"/>
                  </a:lnTo>
                  <a:lnTo>
                    <a:pt x="6854" y="202948"/>
                  </a:lnTo>
                  <a:lnTo>
                    <a:pt x="9567" y="188475"/>
                  </a:lnTo>
                  <a:lnTo>
                    <a:pt x="12527" y="173124"/>
                  </a:lnTo>
                  <a:lnTo>
                    <a:pt x="15659" y="156666"/>
                  </a:lnTo>
                  <a:lnTo>
                    <a:pt x="18908" y="139113"/>
                  </a:lnTo>
                  <a:lnTo>
                    <a:pt x="22070" y="120950"/>
                  </a:lnTo>
                  <a:lnTo>
                    <a:pt x="24815" y="102998"/>
                  </a:lnTo>
                  <a:lnTo>
                    <a:pt x="26997" y="85717"/>
                  </a:lnTo>
                  <a:lnTo>
                    <a:pt x="28834" y="69411"/>
                  </a:lnTo>
                  <a:lnTo>
                    <a:pt x="31093" y="52598"/>
                  </a:lnTo>
                  <a:lnTo>
                    <a:pt x="35088" y="31573"/>
                  </a:lnTo>
                  <a:lnTo>
                    <a:pt x="429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16389" y="5070600"/>
              <a:ext cx="359104" cy="479979"/>
            </a:xfrm>
            <a:custGeom>
              <a:avLst/>
              <a:gdLst/>
              <a:ahLst/>
              <a:cxnLst/>
              <a:rect l="0" t="0" r="0" b="0"/>
              <a:pathLst>
                <a:path w="359104" h="479979">
                  <a:moveTo>
                    <a:pt x="95891" y="61779"/>
                  </a:moveTo>
                  <a:lnTo>
                    <a:pt x="90090" y="67714"/>
                  </a:lnTo>
                  <a:lnTo>
                    <a:pt x="85166" y="73918"/>
                  </a:lnTo>
                  <a:lnTo>
                    <a:pt x="80660" y="81014"/>
                  </a:lnTo>
                  <a:lnTo>
                    <a:pt x="76266" y="88954"/>
                  </a:lnTo>
                  <a:lnTo>
                    <a:pt x="71604" y="97600"/>
                  </a:lnTo>
                  <a:lnTo>
                    <a:pt x="66489" y="106800"/>
                  </a:lnTo>
                  <a:lnTo>
                    <a:pt x="60911" y="116572"/>
                  </a:lnTo>
                  <a:lnTo>
                    <a:pt x="54939" y="127110"/>
                  </a:lnTo>
                  <a:lnTo>
                    <a:pt x="48660" y="138447"/>
                  </a:lnTo>
                  <a:lnTo>
                    <a:pt x="42157" y="150160"/>
                  </a:lnTo>
                  <a:lnTo>
                    <a:pt x="35492" y="161489"/>
                  </a:lnTo>
                  <a:lnTo>
                    <a:pt x="28711" y="171991"/>
                  </a:lnTo>
                  <a:lnTo>
                    <a:pt x="21769" y="180095"/>
                  </a:lnTo>
                  <a:lnTo>
                    <a:pt x="15346" y="183484"/>
                  </a:lnTo>
                  <a:lnTo>
                    <a:pt x="10567" y="182041"/>
                  </a:lnTo>
                  <a:lnTo>
                    <a:pt x="7335" y="176765"/>
                  </a:lnTo>
                  <a:lnTo>
                    <a:pt x="5219" y="168721"/>
                  </a:lnTo>
                  <a:lnTo>
                    <a:pt x="4174" y="158747"/>
                  </a:lnTo>
                  <a:lnTo>
                    <a:pt x="4559" y="147451"/>
                  </a:lnTo>
                  <a:lnTo>
                    <a:pt x="6467" y="135257"/>
                  </a:lnTo>
                  <a:lnTo>
                    <a:pt x="9722" y="122455"/>
                  </a:lnTo>
                  <a:lnTo>
                    <a:pt x="14053" y="109245"/>
                  </a:lnTo>
                  <a:lnTo>
                    <a:pt x="19192" y="95770"/>
                  </a:lnTo>
                  <a:lnTo>
                    <a:pt x="24914" y="82448"/>
                  </a:lnTo>
                  <a:lnTo>
                    <a:pt x="31046" y="69954"/>
                  </a:lnTo>
                  <a:lnTo>
                    <a:pt x="37464" y="58588"/>
                  </a:lnTo>
                  <a:lnTo>
                    <a:pt x="44076" y="48310"/>
                  </a:lnTo>
                  <a:lnTo>
                    <a:pt x="50822" y="38939"/>
                  </a:lnTo>
                  <a:lnTo>
                    <a:pt x="57662" y="30266"/>
                  </a:lnTo>
                  <a:lnTo>
                    <a:pt x="64731" y="22270"/>
                  </a:lnTo>
                  <a:lnTo>
                    <a:pt x="72316" y="15112"/>
                  </a:lnTo>
                  <a:lnTo>
                    <a:pt x="80533" y="8824"/>
                  </a:lnTo>
                  <a:lnTo>
                    <a:pt x="89341" y="3786"/>
                  </a:lnTo>
                  <a:lnTo>
                    <a:pt x="98632" y="764"/>
                  </a:lnTo>
                  <a:lnTo>
                    <a:pt x="108282" y="0"/>
                  </a:lnTo>
                  <a:lnTo>
                    <a:pt x="117861" y="1439"/>
                  </a:lnTo>
                  <a:lnTo>
                    <a:pt x="126682" y="4989"/>
                  </a:lnTo>
                  <a:lnTo>
                    <a:pt x="134419" y="10385"/>
                  </a:lnTo>
                  <a:lnTo>
                    <a:pt x="140934" y="17582"/>
                  </a:lnTo>
                  <a:lnTo>
                    <a:pt x="146094" y="26832"/>
                  </a:lnTo>
                  <a:lnTo>
                    <a:pt x="149975" y="38088"/>
                  </a:lnTo>
                  <a:lnTo>
                    <a:pt x="152956" y="51052"/>
                  </a:lnTo>
                  <a:lnTo>
                    <a:pt x="155590" y="65347"/>
                  </a:lnTo>
                  <a:lnTo>
                    <a:pt x="158218" y="80630"/>
                  </a:lnTo>
                  <a:lnTo>
                    <a:pt x="160816" y="96620"/>
                  </a:lnTo>
                  <a:lnTo>
                    <a:pt x="163109" y="113106"/>
                  </a:lnTo>
                  <a:lnTo>
                    <a:pt x="164944" y="129933"/>
                  </a:lnTo>
                  <a:lnTo>
                    <a:pt x="166158" y="146995"/>
                  </a:lnTo>
                  <a:lnTo>
                    <a:pt x="166516" y="164216"/>
                  </a:lnTo>
                  <a:lnTo>
                    <a:pt x="165972" y="181549"/>
                  </a:lnTo>
                  <a:lnTo>
                    <a:pt x="164641" y="199122"/>
                  </a:lnTo>
                  <a:lnTo>
                    <a:pt x="162683" y="217221"/>
                  </a:lnTo>
                  <a:lnTo>
                    <a:pt x="160258" y="235951"/>
                  </a:lnTo>
                  <a:lnTo>
                    <a:pt x="157496" y="255107"/>
                  </a:lnTo>
                  <a:lnTo>
                    <a:pt x="154497" y="274274"/>
                  </a:lnTo>
                  <a:lnTo>
                    <a:pt x="151328" y="293200"/>
                  </a:lnTo>
                  <a:lnTo>
                    <a:pt x="147880" y="311654"/>
                  </a:lnTo>
                  <a:lnTo>
                    <a:pt x="143879" y="329352"/>
                  </a:lnTo>
                  <a:lnTo>
                    <a:pt x="139226" y="346214"/>
                  </a:lnTo>
                  <a:lnTo>
                    <a:pt x="134136" y="362165"/>
                  </a:lnTo>
                  <a:lnTo>
                    <a:pt x="129025" y="377044"/>
                  </a:lnTo>
                  <a:lnTo>
                    <a:pt x="124140" y="390872"/>
                  </a:lnTo>
                  <a:lnTo>
                    <a:pt x="119385" y="403804"/>
                  </a:lnTo>
                  <a:lnTo>
                    <a:pt x="114435" y="416038"/>
                  </a:lnTo>
                  <a:lnTo>
                    <a:pt x="109098" y="427749"/>
                  </a:lnTo>
                  <a:lnTo>
                    <a:pt x="103192" y="438921"/>
                  </a:lnTo>
                  <a:lnTo>
                    <a:pt x="96462" y="449358"/>
                  </a:lnTo>
                  <a:lnTo>
                    <a:pt x="88855" y="458997"/>
                  </a:lnTo>
                  <a:lnTo>
                    <a:pt x="80474" y="467436"/>
                  </a:lnTo>
                  <a:lnTo>
                    <a:pt x="71477" y="473894"/>
                  </a:lnTo>
                  <a:lnTo>
                    <a:pt x="62023" y="478113"/>
                  </a:lnTo>
                  <a:lnTo>
                    <a:pt x="52406" y="479978"/>
                  </a:lnTo>
                  <a:lnTo>
                    <a:pt x="43030" y="479267"/>
                  </a:lnTo>
                  <a:lnTo>
                    <a:pt x="34101" y="476116"/>
                  </a:lnTo>
                  <a:lnTo>
                    <a:pt x="25804" y="470766"/>
                  </a:lnTo>
                  <a:lnTo>
                    <a:pt x="18375" y="463371"/>
                  </a:lnTo>
                  <a:lnTo>
                    <a:pt x="11869" y="454212"/>
                  </a:lnTo>
                  <a:lnTo>
                    <a:pt x="6500" y="443490"/>
                  </a:lnTo>
                  <a:lnTo>
                    <a:pt x="2717" y="431245"/>
                  </a:lnTo>
                  <a:lnTo>
                    <a:pt x="616" y="417649"/>
                  </a:lnTo>
                  <a:lnTo>
                    <a:pt x="0" y="403282"/>
                  </a:lnTo>
                  <a:lnTo>
                    <a:pt x="568" y="389027"/>
                  </a:lnTo>
                  <a:lnTo>
                    <a:pt x="2024" y="375368"/>
                  </a:lnTo>
                  <a:lnTo>
                    <a:pt x="4288" y="362418"/>
                  </a:lnTo>
                  <a:lnTo>
                    <a:pt x="7476" y="350107"/>
                  </a:lnTo>
                  <a:lnTo>
                    <a:pt x="11586" y="338317"/>
                  </a:lnTo>
                  <a:lnTo>
                    <a:pt x="16650" y="327245"/>
                  </a:lnTo>
                  <a:lnTo>
                    <a:pt x="22805" y="317400"/>
                  </a:lnTo>
                  <a:lnTo>
                    <a:pt x="30032" y="308968"/>
                  </a:lnTo>
                  <a:lnTo>
                    <a:pt x="38497" y="302153"/>
                  </a:lnTo>
                  <a:lnTo>
                    <a:pt x="48615" y="297321"/>
                  </a:lnTo>
                  <a:lnTo>
                    <a:pt x="60452" y="294487"/>
                  </a:lnTo>
                  <a:lnTo>
                    <a:pt x="73468" y="293533"/>
                  </a:lnTo>
                  <a:lnTo>
                    <a:pt x="86735" y="294396"/>
                  </a:lnTo>
                  <a:lnTo>
                    <a:pt x="99701" y="296862"/>
                  </a:lnTo>
                  <a:lnTo>
                    <a:pt x="112506" y="300617"/>
                  </a:lnTo>
                  <a:lnTo>
                    <a:pt x="125776" y="305344"/>
                  </a:lnTo>
                  <a:lnTo>
                    <a:pt x="139847" y="310783"/>
                  </a:lnTo>
                  <a:lnTo>
                    <a:pt x="154586" y="316891"/>
                  </a:lnTo>
                  <a:lnTo>
                    <a:pt x="169568" y="323821"/>
                  </a:lnTo>
                  <a:lnTo>
                    <a:pt x="184493" y="331591"/>
                  </a:lnTo>
                  <a:lnTo>
                    <a:pt x="198923" y="339928"/>
                  </a:lnTo>
                  <a:lnTo>
                    <a:pt x="212228" y="348370"/>
                  </a:lnTo>
                  <a:lnTo>
                    <a:pt x="224175" y="356641"/>
                  </a:lnTo>
                  <a:lnTo>
                    <a:pt x="235026" y="364651"/>
                  </a:lnTo>
                  <a:lnTo>
                    <a:pt x="245322" y="372410"/>
                  </a:lnTo>
                  <a:lnTo>
                    <a:pt x="255441" y="379962"/>
                  </a:lnTo>
                  <a:lnTo>
                    <a:pt x="265563" y="387356"/>
                  </a:lnTo>
                  <a:lnTo>
                    <a:pt x="275752" y="394635"/>
                  </a:lnTo>
                  <a:lnTo>
                    <a:pt x="286021" y="401822"/>
                  </a:lnTo>
                  <a:lnTo>
                    <a:pt x="296483" y="408641"/>
                  </a:lnTo>
                  <a:lnTo>
                    <a:pt x="308706" y="415186"/>
                  </a:lnTo>
                  <a:lnTo>
                    <a:pt x="327120" y="422032"/>
                  </a:lnTo>
                  <a:lnTo>
                    <a:pt x="359103" y="430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75285" y="5349040"/>
              <a:ext cx="94758" cy="4438"/>
            </a:xfrm>
            <a:custGeom>
              <a:avLst/>
              <a:gdLst/>
              <a:ahLst/>
              <a:cxnLst/>
              <a:rect l="0" t="0" r="0" b="0"/>
              <a:pathLst>
                <a:path w="94758" h="4438">
                  <a:moveTo>
                    <a:pt x="94757" y="4437"/>
                  </a:moveTo>
                  <a:lnTo>
                    <a:pt x="83088" y="4370"/>
                  </a:lnTo>
                  <a:lnTo>
                    <a:pt x="72600" y="3730"/>
                  </a:lnTo>
                  <a:lnTo>
                    <a:pt x="62303" y="2443"/>
                  </a:lnTo>
                  <a:lnTo>
                    <a:pt x="52081" y="949"/>
                  </a:lnTo>
                  <a:lnTo>
                    <a:pt x="40812" y="0"/>
                  </a:lnTo>
                  <a:lnTo>
                    <a:pt x="25268" y="631"/>
                  </a:lnTo>
                  <a:lnTo>
                    <a:pt x="0" y="4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27886" y="5532477"/>
              <a:ext cx="1505576" cy="42100"/>
            </a:xfrm>
            <a:custGeom>
              <a:avLst/>
              <a:gdLst/>
              <a:ahLst/>
              <a:cxnLst/>
              <a:rect l="0" t="0" r="0" b="0"/>
              <a:pathLst>
                <a:path w="1505576" h="42100">
                  <a:moveTo>
                    <a:pt x="0" y="42099"/>
                  </a:moveTo>
                  <a:lnTo>
                    <a:pt x="8801" y="39165"/>
                  </a:lnTo>
                  <a:lnTo>
                    <a:pt x="17149" y="36383"/>
                  </a:lnTo>
                  <a:lnTo>
                    <a:pt x="25852" y="33483"/>
                  </a:lnTo>
                  <a:lnTo>
                    <a:pt x="35146" y="30443"/>
                  </a:lnTo>
                  <a:lnTo>
                    <a:pt x="45289" y="27278"/>
                  </a:lnTo>
                  <a:lnTo>
                    <a:pt x="56333" y="24018"/>
                  </a:lnTo>
                  <a:lnTo>
                    <a:pt x="68173" y="20853"/>
                  </a:lnTo>
                  <a:lnTo>
                    <a:pt x="80644" y="18110"/>
                  </a:lnTo>
                  <a:lnTo>
                    <a:pt x="93587" y="15935"/>
                  </a:lnTo>
                  <a:lnTo>
                    <a:pt x="106870" y="14306"/>
                  </a:lnTo>
                  <a:lnTo>
                    <a:pt x="120392" y="13129"/>
                  </a:lnTo>
                  <a:lnTo>
                    <a:pt x="134088" y="12301"/>
                  </a:lnTo>
                  <a:lnTo>
                    <a:pt x="148235" y="11726"/>
                  </a:lnTo>
                  <a:lnTo>
                    <a:pt x="163411" y="11333"/>
                  </a:lnTo>
                  <a:lnTo>
                    <a:pt x="179849" y="11065"/>
                  </a:lnTo>
                  <a:lnTo>
                    <a:pt x="197467" y="10883"/>
                  </a:lnTo>
                  <a:lnTo>
                    <a:pt x="216049" y="10761"/>
                  </a:lnTo>
                  <a:lnTo>
                    <a:pt x="235367" y="10679"/>
                  </a:lnTo>
                  <a:lnTo>
                    <a:pt x="255220" y="10624"/>
                  </a:lnTo>
                  <a:lnTo>
                    <a:pt x="275453" y="10588"/>
                  </a:lnTo>
                  <a:lnTo>
                    <a:pt x="295954" y="10562"/>
                  </a:lnTo>
                  <a:lnTo>
                    <a:pt x="316806" y="10547"/>
                  </a:lnTo>
                  <a:lnTo>
                    <a:pt x="338256" y="10535"/>
                  </a:lnTo>
                  <a:lnTo>
                    <a:pt x="360381" y="10528"/>
                  </a:lnTo>
                  <a:lnTo>
                    <a:pt x="382630" y="10523"/>
                  </a:lnTo>
                  <a:lnTo>
                    <a:pt x="403962" y="10520"/>
                  </a:lnTo>
                  <a:lnTo>
                    <a:pt x="423858" y="10514"/>
                  </a:lnTo>
                  <a:lnTo>
                    <a:pt x="442150" y="10339"/>
                  </a:lnTo>
                  <a:lnTo>
                    <a:pt x="458751" y="9689"/>
                  </a:lnTo>
                  <a:lnTo>
                    <a:pt x="473810" y="8440"/>
                  </a:lnTo>
                  <a:lnTo>
                    <a:pt x="487772" y="6786"/>
                  </a:lnTo>
                  <a:lnTo>
                    <a:pt x="501245" y="5138"/>
                  </a:lnTo>
                  <a:lnTo>
                    <a:pt x="514631" y="3735"/>
                  </a:lnTo>
                  <a:lnTo>
                    <a:pt x="528595" y="2643"/>
                  </a:lnTo>
                  <a:lnTo>
                    <a:pt x="544107" y="1835"/>
                  </a:lnTo>
                  <a:lnTo>
                    <a:pt x="561538" y="1256"/>
                  </a:lnTo>
                  <a:lnTo>
                    <a:pt x="580281" y="852"/>
                  </a:lnTo>
                  <a:lnTo>
                    <a:pt x="599086" y="572"/>
                  </a:lnTo>
                  <a:lnTo>
                    <a:pt x="617208" y="381"/>
                  </a:lnTo>
                  <a:lnTo>
                    <a:pt x="634440" y="251"/>
                  </a:lnTo>
                  <a:lnTo>
                    <a:pt x="650844" y="163"/>
                  </a:lnTo>
                  <a:lnTo>
                    <a:pt x="666583" y="105"/>
                  </a:lnTo>
                  <a:lnTo>
                    <a:pt x="681983" y="65"/>
                  </a:lnTo>
                  <a:lnTo>
                    <a:pt x="697490" y="38"/>
                  </a:lnTo>
                  <a:lnTo>
                    <a:pt x="713339" y="20"/>
                  </a:lnTo>
                  <a:lnTo>
                    <a:pt x="729412" y="8"/>
                  </a:lnTo>
                  <a:lnTo>
                    <a:pt x="745355" y="1"/>
                  </a:lnTo>
                  <a:lnTo>
                    <a:pt x="760969" y="0"/>
                  </a:lnTo>
                  <a:lnTo>
                    <a:pt x="776216" y="169"/>
                  </a:lnTo>
                  <a:lnTo>
                    <a:pt x="791140" y="815"/>
                  </a:lnTo>
                  <a:lnTo>
                    <a:pt x="805809" y="2062"/>
                  </a:lnTo>
                  <a:lnTo>
                    <a:pt x="820286" y="3714"/>
                  </a:lnTo>
                  <a:lnTo>
                    <a:pt x="834627" y="5362"/>
                  </a:lnTo>
                  <a:lnTo>
                    <a:pt x="848877" y="6764"/>
                  </a:lnTo>
                  <a:lnTo>
                    <a:pt x="863228" y="7856"/>
                  </a:lnTo>
                  <a:lnTo>
                    <a:pt x="878008" y="8664"/>
                  </a:lnTo>
                  <a:lnTo>
                    <a:pt x="893359" y="9242"/>
                  </a:lnTo>
                  <a:lnTo>
                    <a:pt x="909092" y="9646"/>
                  </a:lnTo>
                  <a:lnTo>
                    <a:pt x="924807" y="9926"/>
                  </a:lnTo>
                  <a:lnTo>
                    <a:pt x="940266" y="10121"/>
                  </a:lnTo>
                  <a:lnTo>
                    <a:pt x="955410" y="10424"/>
                  </a:lnTo>
                  <a:lnTo>
                    <a:pt x="970264" y="11160"/>
                  </a:lnTo>
                  <a:lnTo>
                    <a:pt x="984891" y="12469"/>
                  </a:lnTo>
                  <a:lnTo>
                    <a:pt x="999511" y="14160"/>
                  </a:lnTo>
                  <a:lnTo>
                    <a:pt x="1014479" y="15835"/>
                  </a:lnTo>
                  <a:lnTo>
                    <a:pt x="1029958" y="17256"/>
                  </a:lnTo>
                  <a:lnTo>
                    <a:pt x="1045780" y="18361"/>
                  </a:lnTo>
                  <a:lnTo>
                    <a:pt x="1061553" y="19177"/>
                  </a:lnTo>
                  <a:lnTo>
                    <a:pt x="1077055" y="19760"/>
                  </a:lnTo>
                  <a:lnTo>
                    <a:pt x="1092225" y="20168"/>
                  </a:lnTo>
                  <a:lnTo>
                    <a:pt x="1107099" y="20450"/>
                  </a:lnTo>
                  <a:lnTo>
                    <a:pt x="1121728" y="20647"/>
                  </a:lnTo>
                  <a:lnTo>
                    <a:pt x="1136010" y="20951"/>
                  </a:lnTo>
                  <a:lnTo>
                    <a:pt x="1149688" y="21687"/>
                  </a:lnTo>
                  <a:lnTo>
                    <a:pt x="1162678" y="22995"/>
                  </a:lnTo>
                  <a:lnTo>
                    <a:pt x="1175369" y="24688"/>
                  </a:lnTo>
                  <a:lnTo>
                    <a:pt x="1188497" y="26364"/>
                  </a:lnTo>
                  <a:lnTo>
                    <a:pt x="1202436" y="27789"/>
                  </a:lnTo>
                  <a:lnTo>
                    <a:pt x="1216903" y="29066"/>
                  </a:lnTo>
                  <a:lnTo>
                    <a:pt x="1231160" y="30531"/>
                  </a:lnTo>
                  <a:lnTo>
                    <a:pt x="1244793" y="32362"/>
                  </a:lnTo>
                  <a:lnTo>
                    <a:pt x="1257878" y="34423"/>
                  </a:lnTo>
                  <a:lnTo>
                    <a:pt x="1270804" y="36354"/>
                  </a:lnTo>
                  <a:lnTo>
                    <a:pt x="1283831" y="37950"/>
                  </a:lnTo>
                  <a:lnTo>
                    <a:pt x="1297055" y="39173"/>
                  </a:lnTo>
                  <a:lnTo>
                    <a:pt x="1310479" y="40069"/>
                  </a:lnTo>
                  <a:lnTo>
                    <a:pt x="1324087" y="40707"/>
                  </a:lnTo>
                  <a:lnTo>
                    <a:pt x="1338330" y="41152"/>
                  </a:lnTo>
                  <a:lnTo>
                    <a:pt x="1354095" y="41458"/>
                  </a:lnTo>
                  <a:lnTo>
                    <a:pt x="1371735" y="41667"/>
                  </a:lnTo>
                  <a:lnTo>
                    <a:pt x="1390802" y="41809"/>
                  </a:lnTo>
                  <a:lnTo>
                    <a:pt x="1410363" y="41904"/>
                  </a:lnTo>
                  <a:lnTo>
                    <a:pt x="1429794" y="41969"/>
                  </a:lnTo>
                  <a:lnTo>
                    <a:pt x="1448106" y="42012"/>
                  </a:lnTo>
                  <a:lnTo>
                    <a:pt x="1465592" y="42045"/>
                  </a:lnTo>
                  <a:lnTo>
                    <a:pt x="1483778" y="42073"/>
                  </a:lnTo>
                  <a:lnTo>
                    <a:pt x="1505575" y="42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84346" y="5690389"/>
              <a:ext cx="382267" cy="465713"/>
            </a:xfrm>
            <a:custGeom>
              <a:avLst/>
              <a:gdLst/>
              <a:ahLst/>
              <a:cxnLst/>
              <a:rect l="0" t="0" r="0" b="0"/>
              <a:pathLst>
                <a:path w="382267" h="465713">
                  <a:moveTo>
                    <a:pt x="185820" y="10529"/>
                  </a:moveTo>
                  <a:lnTo>
                    <a:pt x="177018" y="16396"/>
                  </a:lnTo>
                  <a:lnTo>
                    <a:pt x="168671" y="21961"/>
                  </a:lnTo>
                  <a:lnTo>
                    <a:pt x="159977" y="27760"/>
                  </a:lnTo>
                  <a:lnTo>
                    <a:pt x="151029" y="33841"/>
                  </a:lnTo>
                  <a:lnTo>
                    <a:pt x="142183" y="40171"/>
                  </a:lnTo>
                  <a:lnTo>
                    <a:pt x="133644" y="46703"/>
                  </a:lnTo>
                  <a:lnTo>
                    <a:pt x="125455" y="53552"/>
                  </a:lnTo>
                  <a:lnTo>
                    <a:pt x="117578" y="60983"/>
                  </a:lnTo>
                  <a:lnTo>
                    <a:pt x="109948" y="69094"/>
                  </a:lnTo>
                  <a:lnTo>
                    <a:pt x="102502" y="77829"/>
                  </a:lnTo>
                  <a:lnTo>
                    <a:pt x="95190" y="87070"/>
                  </a:lnTo>
                  <a:lnTo>
                    <a:pt x="87970" y="96700"/>
                  </a:lnTo>
                  <a:lnTo>
                    <a:pt x="80816" y="106777"/>
                  </a:lnTo>
                  <a:lnTo>
                    <a:pt x="73704" y="117527"/>
                  </a:lnTo>
                  <a:lnTo>
                    <a:pt x="66628" y="129013"/>
                  </a:lnTo>
                  <a:lnTo>
                    <a:pt x="59739" y="140998"/>
                  </a:lnTo>
                  <a:lnTo>
                    <a:pt x="53340" y="153043"/>
                  </a:lnTo>
                  <a:lnTo>
                    <a:pt x="47552" y="164886"/>
                  </a:lnTo>
                  <a:lnTo>
                    <a:pt x="42173" y="176448"/>
                  </a:lnTo>
                  <a:lnTo>
                    <a:pt x="36794" y="187744"/>
                  </a:lnTo>
                  <a:lnTo>
                    <a:pt x="31181" y="198828"/>
                  </a:lnTo>
                  <a:lnTo>
                    <a:pt x="25597" y="209917"/>
                  </a:lnTo>
                  <a:lnTo>
                    <a:pt x="20680" y="221362"/>
                  </a:lnTo>
                  <a:lnTo>
                    <a:pt x="16740" y="233322"/>
                  </a:lnTo>
                  <a:lnTo>
                    <a:pt x="13603" y="245627"/>
                  </a:lnTo>
                  <a:lnTo>
                    <a:pt x="10807" y="257888"/>
                  </a:lnTo>
                  <a:lnTo>
                    <a:pt x="8042" y="269885"/>
                  </a:lnTo>
                  <a:lnTo>
                    <a:pt x="5336" y="281890"/>
                  </a:lnTo>
                  <a:lnTo>
                    <a:pt x="2965" y="294549"/>
                  </a:lnTo>
                  <a:lnTo>
                    <a:pt x="1080" y="308174"/>
                  </a:lnTo>
                  <a:lnTo>
                    <a:pt x="0" y="322597"/>
                  </a:lnTo>
                  <a:lnTo>
                    <a:pt x="264" y="337358"/>
                  </a:lnTo>
                  <a:lnTo>
                    <a:pt x="2041" y="352137"/>
                  </a:lnTo>
                  <a:lnTo>
                    <a:pt x="5187" y="366637"/>
                  </a:lnTo>
                  <a:lnTo>
                    <a:pt x="9432" y="380519"/>
                  </a:lnTo>
                  <a:lnTo>
                    <a:pt x="14513" y="393658"/>
                  </a:lnTo>
                  <a:lnTo>
                    <a:pt x="20362" y="405784"/>
                  </a:lnTo>
                  <a:lnTo>
                    <a:pt x="27112" y="416410"/>
                  </a:lnTo>
                  <a:lnTo>
                    <a:pt x="34761" y="425410"/>
                  </a:lnTo>
                  <a:lnTo>
                    <a:pt x="43185" y="432965"/>
                  </a:lnTo>
                  <a:lnTo>
                    <a:pt x="52216" y="439363"/>
                  </a:lnTo>
                  <a:lnTo>
                    <a:pt x="61701" y="444894"/>
                  </a:lnTo>
                  <a:lnTo>
                    <a:pt x="71511" y="449799"/>
                  </a:lnTo>
                  <a:lnTo>
                    <a:pt x="81550" y="454261"/>
                  </a:lnTo>
                  <a:lnTo>
                    <a:pt x="91750" y="458408"/>
                  </a:lnTo>
                  <a:lnTo>
                    <a:pt x="102227" y="462009"/>
                  </a:lnTo>
                  <a:lnTo>
                    <a:pt x="113252" y="464517"/>
                  </a:lnTo>
                  <a:lnTo>
                    <a:pt x="124928" y="465712"/>
                  </a:lnTo>
                  <a:lnTo>
                    <a:pt x="137042" y="465530"/>
                  </a:lnTo>
                  <a:lnTo>
                    <a:pt x="149173" y="463886"/>
                  </a:lnTo>
                  <a:lnTo>
                    <a:pt x="161073" y="460890"/>
                  </a:lnTo>
                  <a:lnTo>
                    <a:pt x="172675" y="456777"/>
                  </a:lnTo>
                  <a:lnTo>
                    <a:pt x="183998" y="451808"/>
                  </a:lnTo>
                  <a:lnTo>
                    <a:pt x="195091" y="446206"/>
                  </a:lnTo>
                  <a:lnTo>
                    <a:pt x="205845" y="439989"/>
                  </a:lnTo>
                  <a:lnTo>
                    <a:pt x="216000" y="432985"/>
                  </a:lnTo>
                  <a:lnTo>
                    <a:pt x="225469" y="425162"/>
                  </a:lnTo>
                  <a:lnTo>
                    <a:pt x="234472" y="416621"/>
                  </a:lnTo>
                  <a:lnTo>
                    <a:pt x="243439" y="407509"/>
                  </a:lnTo>
                  <a:lnTo>
                    <a:pt x="252618" y="397975"/>
                  </a:lnTo>
                  <a:lnTo>
                    <a:pt x="261920" y="388301"/>
                  </a:lnTo>
                  <a:lnTo>
                    <a:pt x="271019" y="378887"/>
                  </a:lnTo>
                  <a:lnTo>
                    <a:pt x="279734" y="369923"/>
                  </a:lnTo>
                  <a:lnTo>
                    <a:pt x="288044" y="361261"/>
                  </a:lnTo>
                  <a:lnTo>
                    <a:pt x="296004" y="352525"/>
                  </a:lnTo>
                  <a:lnTo>
                    <a:pt x="303691" y="343495"/>
                  </a:lnTo>
                  <a:lnTo>
                    <a:pt x="311175" y="334124"/>
                  </a:lnTo>
                  <a:lnTo>
                    <a:pt x="318513" y="324447"/>
                  </a:lnTo>
                  <a:lnTo>
                    <a:pt x="325746" y="314525"/>
                  </a:lnTo>
                  <a:lnTo>
                    <a:pt x="332740" y="304421"/>
                  </a:lnTo>
                  <a:lnTo>
                    <a:pt x="339211" y="294185"/>
                  </a:lnTo>
                  <a:lnTo>
                    <a:pt x="345042" y="283856"/>
                  </a:lnTo>
                  <a:lnTo>
                    <a:pt x="350280" y="273463"/>
                  </a:lnTo>
                  <a:lnTo>
                    <a:pt x="355032" y="263026"/>
                  </a:lnTo>
                  <a:lnTo>
                    <a:pt x="359416" y="252559"/>
                  </a:lnTo>
                  <a:lnTo>
                    <a:pt x="363531" y="242072"/>
                  </a:lnTo>
                  <a:lnTo>
                    <a:pt x="367455" y="231572"/>
                  </a:lnTo>
                  <a:lnTo>
                    <a:pt x="371240" y="221057"/>
                  </a:lnTo>
                  <a:lnTo>
                    <a:pt x="374767" y="210368"/>
                  </a:lnTo>
                  <a:lnTo>
                    <a:pt x="377756" y="199199"/>
                  </a:lnTo>
                  <a:lnTo>
                    <a:pt x="380094" y="187428"/>
                  </a:lnTo>
                  <a:lnTo>
                    <a:pt x="381663" y="175251"/>
                  </a:lnTo>
                  <a:lnTo>
                    <a:pt x="382266" y="163076"/>
                  </a:lnTo>
                  <a:lnTo>
                    <a:pt x="381893" y="151142"/>
                  </a:lnTo>
                  <a:lnTo>
                    <a:pt x="380676" y="139348"/>
                  </a:lnTo>
                  <a:lnTo>
                    <a:pt x="378796" y="127365"/>
                  </a:lnTo>
                  <a:lnTo>
                    <a:pt x="376419" y="115010"/>
                  </a:lnTo>
                  <a:lnTo>
                    <a:pt x="373519" y="102424"/>
                  </a:lnTo>
                  <a:lnTo>
                    <a:pt x="369895" y="89969"/>
                  </a:lnTo>
                  <a:lnTo>
                    <a:pt x="365489" y="77855"/>
                  </a:lnTo>
                  <a:lnTo>
                    <a:pt x="360226" y="66450"/>
                  </a:lnTo>
                  <a:lnTo>
                    <a:pt x="353936" y="56323"/>
                  </a:lnTo>
                  <a:lnTo>
                    <a:pt x="346626" y="47663"/>
                  </a:lnTo>
                  <a:lnTo>
                    <a:pt x="338447" y="40342"/>
                  </a:lnTo>
                  <a:lnTo>
                    <a:pt x="329586" y="34100"/>
                  </a:lnTo>
                  <a:lnTo>
                    <a:pt x="320210" y="28679"/>
                  </a:lnTo>
                  <a:lnTo>
                    <a:pt x="310135" y="24019"/>
                  </a:lnTo>
                  <a:lnTo>
                    <a:pt x="298856" y="20252"/>
                  </a:lnTo>
                  <a:lnTo>
                    <a:pt x="286200" y="17376"/>
                  </a:lnTo>
                  <a:lnTo>
                    <a:pt x="272615" y="15103"/>
                  </a:lnTo>
                  <a:lnTo>
                    <a:pt x="258957" y="12962"/>
                  </a:lnTo>
                  <a:lnTo>
                    <a:pt x="245745" y="10671"/>
                  </a:lnTo>
                  <a:lnTo>
                    <a:pt x="233381" y="8293"/>
                  </a:lnTo>
                  <a:lnTo>
                    <a:pt x="221008" y="5897"/>
                  </a:lnTo>
                  <a:lnTo>
                    <a:pt x="206427" y="3272"/>
                  </a:lnTo>
                  <a:lnTo>
                    <a:pt x="1858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791179" y="236646"/>
            <a:ext cx="2291194" cy="863314"/>
          </a:xfrm>
          <a:custGeom>
            <a:avLst/>
            <a:gdLst/>
            <a:ahLst/>
            <a:cxnLst/>
            <a:rect l="0" t="0" r="0" b="0"/>
            <a:pathLst>
              <a:path w="2291194" h="863314">
                <a:moveTo>
                  <a:pt x="1552852" y="21038"/>
                </a:moveTo>
                <a:lnTo>
                  <a:pt x="1543916" y="18105"/>
                </a:lnTo>
                <a:lnTo>
                  <a:pt x="1534289" y="15322"/>
                </a:lnTo>
                <a:lnTo>
                  <a:pt x="1522989" y="12427"/>
                </a:lnTo>
                <a:lnTo>
                  <a:pt x="1509802" y="9560"/>
                </a:lnTo>
                <a:lnTo>
                  <a:pt x="1494378" y="7043"/>
                </a:lnTo>
                <a:lnTo>
                  <a:pt x="1476755" y="5032"/>
                </a:lnTo>
                <a:lnTo>
                  <a:pt x="1457588" y="3520"/>
                </a:lnTo>
                <a:lnTo>
                  <a:pt x="1437903" y="2425"/>
                </a:lnTo>
                <a:lnTo>
                  <a:pt x="1418341" y="1652"/>
                </a:lnTo>
                <a:lnTo>
                  <a:pt x="1399144" y="1116"/>
                </a:lnTo>
                <a:lnTo>
                  <a:pt x="1380342" y="748"/>
                </a:lnTo>
                <a:lnTo>
                  <a:pt x="1361876" y="497"/>
                </a:lnTo>
                <a:lnTo>
                  <a:pt x="1343510" y="328"/>
                </a:lnTo>
                <a:lnTo>
                  <a:pt x="1324863" y="214"/>
                </a:lnTo>
                <a:lnTo>
                  <a:pt x="1305753" y="137"/>
                </a:lnTo>
                <a:lnTo>
                  <a:pt x="1286171" y="85"/>
                </a:lnTo>
                <a:lnTo>
                  <a:pt x="1266185" y="51"/>
                </a:lnTo>
                <a:lnTo>
                  <a:pt x="1245890" y="28"/>
                </a:lnTo>
                <a:lnTo>
                  <a:pt x="1225531" y="12"/>
                </a:lnTo>
                <a:lnTo>
                  <a:pt x="1205483" y="2"/>
                </a:lnTo>
                <a:lnTo>
                  <a:pt x="1185917" y="0"/>
                </a:lnTo>
                <a:lnTo>
                  <a:pt x="1166505" y="168"/>
                </a:lnTo>
                <a:lnTo>
                  <a:pt x="1146561" y="813"/>
                </a:lnTo>
                <a:lnTo>
                  <a:pt x="1125734" y="2060"/>
                </a:lnTo>
                <a:lnTo>
                  <a:pt x="1104168" y="3711"/>
                </a:lnTo>
                <a:lnTo>
                  <a:pt x="1082306" y="5359"/>
                </a:lnTo>
                <a:lnTo>
                  <a:pt x="1060451" y="6765"/>
                </a:lnTo>
                <a:lnTo>
                  <a:pt x="1038894" y="8030"/>
                </a:lnTo>
                <a:lnTo>
                  <a:pt x="1017967" y="9486"/>
                </a:lnTo>
                <a:lnTo>
                  <a:pt x="997779" y="11318"/>
                </a:lnTo>
                <a:lnTo>
                  <a:pt x="978103" y="13548"/>
                </a:lnTo>
                <a:lnTo>
                  <a:pt x="958506" y="16124"/>
                </a:lnTo>
                <a:lnTo>
                  <a:pt x="938721" y="18971"/>
                </a:lnTo>
                <a:lnTo>
                  <a:pt x="918669" y="22019"/>
                </a:lnTo>
                <a:lnTo>
                  <a:pt x="898359" y="25211"/>
                </a:lnTo>
                <a:lnTo>
                  <a:pt x="877839" y="28504"/>
                </a:lnTo>
                <a:lnTo>
                  <a:pt x="857161" y="31867"/>
                </a:lnTo>
                <a:lnTo>
                  <a:pt x="836364" y="35278"/>
                </a:lnTo>
                <a:lnTo>
                  <a:pt x="815486" y="38721"/>
                </a:lnTo>
                <a:lnTo>
                  <a:pt x="794550" y="42186"/>
                </a:lnTo>
                <a:lnTo>
                  <a:pt x="773576" y="45665"/>
                </a:lnTo>
                <a:lnTo>
                  <a:pt x="752574" y="49155"/>
                </a:lnTo>
                <a:lnTo>
                  <a:pt x="731554" y="52651"/>
                </a:lnTo>
                <a:lnTo>
                  <a:pt x="710522" y="56151"/>
                </a:lnTo>
                <a:lnTo>
                  <a:pt x="689488" y="59655"/>
                </a:lnTo>
                <a:lnTo>
                  <a:pt x="668613" y="63160"/>
                </a:lnTo>
                <a:lnTo>
                  <a:pt x="648213" y="66667"/>
                </a:lnTo>
                <a:lnTo>
                  <a:pt x="628409" y="70180"/>
                </a:lnTo>
                <a:lnTo>
                  <a:pt x="609008" y="73861"/>
                </a:lnTo>
                <a:lnTo>
                  <a:pt x="589601" y="78018"/>
                </a:lnTo>
                <a:lnTo>
                  <a:pt x="569953" y="82780"/>
                </a:lnTo>
                <a:lnTo>
                  <a:pt x="550162" y="88115"/>
                </a:lnTo>
                <a:lnTo>
                  <a:pt x="530563" y="93920"/>
                </a:lnTo>
                <a:lnTo>
                  <a:pt x="511338" y="100086"/>
                </a:lnTo>
                <a:lnTo>
                  <a:pt x="492511" y="106513"/>
                </a:lnTo>
                <a:lnTo>
                  <a:pt x="474030" y="113127"/>
                </a:lnTo>
                <a:lnTo>
                  <a:pt x="455825" y="119866"/>
                </a:lnTo>
                <a:lnTo>
                  <a:pt x="437989" y="126526"/>
                </a:lnTo>
                <a:lnTo>
                  <a:pt x="420773" y="132771"/>
                </a:lnTo>
                <a:lnTo>
                  <a:pt x="404262" y="138457"/>
                </a:lnTo>
                <a:lnTo>
                  <a:pt x="388393" y="143767"/>
                </a:lnTo>
                <a:lnTo>
                  <a:pt x="373044" y="149100"/>
                </a:lnTo>
                <a:lnTo>
                  <a:pt x="358086" y="154691"/>
                </a:lnTo>
                <a:lnTo>
                  <a:pt x="343412" y="160600"/>
                </a:lnTo>
                <a:lnTo>
                  <a:pt x="328939" y="166800"/>
                </a:lnTo>
                <a:lnTo>
                  <a:pt x="314605" y="173234"/>
                </a:lnTo>
                <a:lnTo>
                  <a:pt x="300367" y="179843"/>
                </a:lnTo>
                <a:lnTo>
                  <a:pt x="286195" y="186579"/>
                </a:lnTo>
                <a:lnTo>
                  <a:pt x="272072" y="193404"/>
                </a:lnTo>
                <a:lnTo>
                  <a:pt x="258146" y="200292"/>
                </a:lnTo>
                <a:lnTo>
                  <a:pt x="244717" y="207223"/>
                </a:lnTo>
                <a:lnTo>
                  <a:pt x="231904" y="214186"/>
                </a:lnTo>
                <a:lnTo>
                  <a:pt x="219674" y="221338"/>
                </a:lnTo>
                <a:lnTo>
                  <a:pt x="207920" y="228979"/>
                </a:lnTo>
                <a:lnTo>
                  <a:pt x="196530" y="237228"/>
                </a:lnTo>
                <a:lnTo>
                  <a:pt x="185406" y="245888"/>
                </a:lnTo>
                <a:lnTo>
                  <a:pt x="174468" y="254547"/>
                </a:lnTo>
                <a:lnTo>
                  <a:pt x="163666" y="262964"/>
                </a:lnTo>
                <a:lnTo>
                  <a:pt x="153122" y="271072"/>
                </a:lnTo>
                <a:lnTo>
                  <a:pt x="143116" y="278896"/>
                </a:lnTo>
                <a:lnTo>
                  <a:pt x="133756" y="286497"/>
                </a:lnTo>
                <a:lnTo>
                  <a:pt x="124995" y="294092"/>
                </a:lnTo>
                <a:lnTo>
                  <a:pt x="116725" y="302038"/>
                </a:lnTo>
                <a:lnTo>
                  <a:pt x="108827" y="310501"/>
                </a:lnTo>
                <a:lnTo>
                  <a:pt x="101200" y="319475"/>
                </a:lnTo>
                <a:lnTo>
                  <a:pt x="93765" y="328878"/>
                </a:lnTo>
                <a:lnTo>
                  <a:pt x="86458" y="338612"/>
                </a:lnTo>
                <a:lnTo>
                  <a:pt x="79076" y="348589"/>
                </a:lnTo>
                <a:lnTo>
                  <a:pt x="71279" y="358739"/>
                </a:lnTo>
                <a:lnTo>
                  <a:pt x="62925" y="369019"/>
                </a:lnTo>
                <a:lnTo>
                  <a:pt x="54195" y="379719"/>
                </a:lnTo>
                <a:lnTo>
                  <a:pt x="45488" y="391426"/>
                </a:lnTo>
                <a:lnTo>
                  <a:pt x="37046" y="404382"/>
                </a:lnTo>
                <a:lnTo>
                  <a:pt x="29089" y="418509"/>
                </a:lnTo>
                <a:lnTo>
                  <a:pt x="21900" y="433595"/>
                </a:lnTo>
                <a:lnTo>
                  <a:pt x="15552" y="449407"/>
                </a:lnTo>
                <a:lnTo>
                  <a:pt x="10122" y="465583"/>
                </a:lnTo>
                <a:lnTo>
                  <a:pt x="5765" y="481662"/>
                </a:lnTo>
                <a:lnTo>
                  <a:pt x="2471" y="497398"/>
                </a:lnTo>
                <a:lnTo>
                  <a:pt x="410" y="512743"/>
                </a:lnTo>
                <a:lnTo>
                  <a:pt x="0" y="527740"/>
                </a:lnTo>
                <a:lnTo>
                  <a:pt x="1318" y="542452"/>
                </a:lnTo>
                <a:lnTo>
                  <a:pt x="4151" y="556621"/>
                </a:lnTo>
                <a:lnTo>
                  <a:pt x="8187" y="569691"/>
                </a:lnTo>
                <a:lnTo>
                  <a:pt x="13135" y="581451"/>
                </a:lnTo>
                <a:lnTo>
                  <a:pt x="19236" y="592163"/>
                </a:lnTo>
                <a:lnTo>
                  <a:pt x="27218" y="602359"/>
                </a:lnTo>
                <a:lnTo>
                  <a:pt x="37331" y="612407"/>
                </a:lnTo>
                <a:lnTo>
                  <a:pt x="49377" y="622480"/>
                </a:lnTo>
                <a:lnTo>
                  <a:pt x="62984" y="632637"/>
                </a:lnTo>
                <a:lnTo>
                  <a:pt x="77758" y="642879"/>
                </a:lnTo>
                <a:lnTo>
                  <a:pt x="93051" y="653030"/>
                </a:lnTo>
                <a:lnTo>
                  <a:pt x="107995" y="662765"/>
                </a:lnTo>
                <a:lnTo>
                  <a:pt x="122149" y="671935"/>
                </a:lnTo>
                <a:lnTo>
                  <a:pt x="135446" y="680396"/>
                </a:lnTo>
                <a:lnTo>
                  <a:pt x="147997" y="687933"/>
                </a:lnTo>
                <a:lnTo>
                  <a:pt x="159962" y="694525"/>
                </a:lnTo>
                <a:lnTo>
                  <a:pt x="171491" y="700460"/>
                </a:lnTo>
                <a:lnTo>
                  <a:pt x="182708" y="706222"/>
                </a:lnTo>
                <a:lnTo>
                  <a:pt x="193710" y="712099"/>
                </a:lnTo>
                <a:lnTo>
                  <a:pt x="204730" y="718032"/>
                </a:lnTo>
                <a:lnTo>
                  <a:pt x="216121" y="723716"/>
                </a:lnTo>
                <a:lnTo>
                  <a:pt x="228043" y="728985"/>
                </a:lnTo>
                <a:lnTo>
                  <a:pt x="240322" y="733829"/>
                </a:lnTo>
                <a:lnTo>
                  <a:pt x="252563" y="738308"/>
                </a:lnTo>
                <a:lnTo>
                  <a:pt x="264543" y="742504"/>
                </a:lnTo>
                <a:lnTo>
                  <a:pt x="276366" y="746491"/>
                </a:lnTo>
                <a:lnTo>
                  <a:pt x="288370" y="750329"/>
                </a:lnTo>
                <a:lnTo>
                  <a:pt x="300742" y="754062"/>
                </a:lnTo>
                <a:lnTo>
                  <a:pt x="313509" y="757723"/>
                </a:lnTo>
                <a:lnTo>
                  <a:pt x="326620" y="761335"/>
                </a:lnTo>
                <a:lnTo>
                  <a:pt x="340004" y="764913"/>
                </a:lnTo>
                <a:lnTo>
                  <a:pt x="353756" y="768469"/>
                </a:lnTo>
                <a:lnTo>
                  <a:pt x="368126" y="772009"/>
                </a:lnTo>
                <a:lnTo>
                  <a:pt x="383203" y="775535"/>
                </a:lnTo>
                <a:lnTo>
                  <a:pt x="398921" y="778885"/>
                </a:lnTo>
                <a:lnTo>
                  <a:pt x="415156" y="781756"/>
                </a:lnTo>
                <a:lnTo>
                  <a:pt x="431784" y="784023"/>
                </a:lnTo>
                <a:lnTo>
                  <a:pt x="448696" y="785884"/>
                </a:lnTo>
                <a:lnTo>
                  <a:pt x="465809" y="787747"/>
                </a:lnTo>
                <a:lnTo>
                  <a:pt x="483060" y="789856"/>
                </a:lnTo>
                <a:lnTo>
                  <a:pt x="500410" y="792274"/>
                </a:lnTo>
                <a:lnTo>
                  <a:pt x="517822" y="794976"/>
                </a:lnTo>
                <a:lnTo>
                  <a:pt x="535279" y="797908"/>
                </a:lnTo>
                <a:lnTo>
                  <a:pt x="552768" y="801013"/>
                </a:lnTo>
                <a:lnTo>
                  <a:pt x="570273" y="804243"/>
                </a:lnTo>
                <a:lnTo>
                  <a:pt x="587793" y="807557"/>
                </a:lnTo>
                <a:lnTo>
                  <a:pt x="605324" y="810764"/>
                </a:lnTo>
                <a:lnTo>
                  <a:pt x="622859" y="813538"/>
                </a:lnTo>
                <a:lnTo>
                  <a:pt x="640399" y="815740"/>
                </a:lnTo>
                <a:lnTo>
                  <a:pt x="657941" y="817557"/>
                </a:lnTo>
                <a:lnTo>
                  <a:pt x="675484" y="819392"/>
                </a:lnTo>
                <a:lnTo>
                  <a:pt x="693033" y="821476"/>
                </a:lnTo>
                <a:lnTo>
                  <a:pt x="710752" y="823708"/>
                </a:lnTo>
                <a:lnTo>
                  <a:pt x="728948" y="825753"/>
                </a:lnTo>
                <a:lnTo>
                  <a:pt x="747748" y="827431"/>
                </a:lnTo>
                <a:lnTo>
                  <a:pt x="767119" y="828879"/>
                </a:lnTo>
                <a:lnTo>
                  <a:pt x="786964" y="830459"/>
                </a:lnTo>
                <a:lnTo>
                  <a:pt x="807166" y="832368"/>
                </a:lnTo>
                <a:lnTo>
                  <a:pt x="827631" y="834481"/>
                </a:lnTo>
                <a:lnTo>
                  <a:pt x="848283" y="836446"/>
                </a:lnTo>
                <a:lnTo>
                  <a:pt x="869071" y="838065"/>
                </a:lnTo>
                <a:lnTo>
                  <a:pt x="890114" y="839304"/>
                </a:lnTo>
                <a:lnTo>
                  <a:pt x="911695" y="840211"/>
                </a:lnTo>
                <a:lnTo>
                  <a:pt x="933920" y="840855"/>
                </a:lnTo>
                <a:lnTo>
                  <a:pt x="956746" y="841305"/>
                </a:lnTo>
                <a:lnTo>
                  <a:pt x="980061" y="841614"/>
                </a:lnTo>
                <a:lnTo>
                  <a:pt x="1003749" y="841825"/>
                </a:lnTo>
                <a:lnTo>
                  <a:pt x="1027708" y="841968"/>
                </a:lnTo>
                <a:lnTo>
                  <a:pt x="1051858" y="842065"/>
                </a:lnTo>
                <a:lnTo>
                  <a:pt x="1076142" y="842134"/>
                </a:lnTo>
                <a:lnTo>
                  <a:pt x="1100517" y="842351"/>
                </a:lnTo>
                <a:lnTo>
                  <a:pt x="1124954" y="843028"/>
                </a:lnTo>
                <a:lnTo>
                  <a:pt x="1149433" y="844296"/>
                </a:lnTo>
                <a:lnTo>
                  <a:pt x="1173942" y="845962"/>
                </a:lnTo>
                <a:lnTo>
                  <a:pt x="1198471" y="847619"/>
                </a:lnTo>
                <a:lnTo>
                  <a:pt x="1223012" y="849028"/>
                </a:lnTo>
                <a:lnTo>
                  <a:pt x="1247559" y="850124"/>
                </a:lnTo>
                <a:lnTo>
                  <a:pt x="1272114" y="850935"/>
                </a:lnTo>
                <a:lnTo>
                  <a:pt x="1296669" y="851515"/>
                </a:lnTo>
                <a:lnTo>
                  <a:pt x="1321059" y="851921"/>
                </a:lnTo>
                <a:lnTo>
                  <a:pt x="1344973" y="852201"/>
                </a:lnTo>
                <a:lnTo>
                  <a:pt x="1368288" y="852393"/>
                </a:lnTo>
                <a:lnTo>
                  <a:pt x="1391200" y="852523"/>
                </a:lnTo>
                <a:lnTo>
                  <a:pt x="1414118" y="852611"/>
                </a:lnTo>
                <a:lnTo>
                  <a:pt x="1437276" y="852675"/>
                </a:lnTo>
                <a:lnTo>
                  <a:pt x="1460576" y="852887"/>
                </a:lnTo>
                <a:lnTo>
                  <a:pt x="1483686" y="853562"/>
                </a:lnTo>
                <a:lnTo>
                  <a:pt x="1506426" y="854828"/>
                </a:lnTo>
                <a:lnTo>
                  <a:pt x="1528936" y="856493"/>
                </a:lnTo>
                <a:lnTo>
                  <a:pt x="1551575" y="858149"/>
                </a:lnTo>
                <a:lnTo>
                  <a:pt x="1574542" y="859557"/>
                </a:lnTo>
                <a:lnTo>
                  <a:pt x="1597712" y="860653"/>
                </a:lnTo>
                <a:lnTo>
                  <a:pt x="1620735" y="861464"/>
                </a:lnTo>
                <a:lnTo>
                  <a:pt x="1643411" y="862043"/>
                </a:lnTo>
                <a:lnTo>
                  <a:pt x="1665707" y="862449"/>
                </a:lnTo>
                <a:lnTo>
                  <a:pt x="1687670" y="862730"/>
                </a:lnTo>
                <a:lnTo>
                  <a:pt x="1709373" y="862921"/>
                </a:lnTo>
                <a:lnTo>
                  <a:pt x="1730880" y="863051"/>
                </a:lnTo>
                <a:lnTo>
                  <a:pt x="1752246" y="863139"/>
                </a:lnTo>
                <a:lnTo>
                  <a:pt x="1773513" y="863198"/>
                </a:lnTo>
                <a:lnTo>
                  <a:pt x="1794715" y="863238"/>
                </a:lnTo>
                <a:lnTo>
                  <a:pt x="1815867" y="863265"/>
                </a:lnTo>
                <a:lnTo>
                  <a:pt x="1836990" y="863282"/>
                </a:lnTo>
                <a:lnTo>
                  <a:pt x="1858091" y="863294"/>
                </a:lnTo>
                <a:lnTo>
                  <a:pt x="1879177" y="863302"/>
                </a:lnTo>
                <a:lnTo>
                  <a:pt x="1900250" y="863308"/>
                </a:lnTo>
                <a:lnTo>
                  <a:pt x="1921146" y="863311"/>
                </a:lnTo>
                <a:lnTo>
                  <a:pt x="1941563" y="863313"/>
                </a:lnTo>
                <a:lnTo>
                  <a:pt x="1961373" y="863311"/>
                </a:lnTo>
                <a:lnTo>
                  <a:pt x="1980608" y="863139"/>
                </a:lnTo>
                <a:lnTo>
                  <a:pt x="1999371" y="862491"/>
                </a:lnTo>
                <a:lnTo>
                  <a:pt x="2017773" y="861243"/>
                </a:lnTo>
                <a:lnTo>
                  <a:pt x="2035913" y="859590"/>
                </a:lnTo>
                <a:lnTo>
                  <a:pt x="2053867" y="857943"/>
                </a:lnTo>
                <a:lnTo>
                  <a:pt x="2071686" y="856535"/>
                </a:lnTo>
                <a:lnTo>
                  <a:pt x="2089247" y="855270"/>
                </a:lnTo>
                <a:lnTo>
                  <a:pt x="2106273" y="853814"/>
                </a:lnTo>
                <a:lnTo>
                  <a:pt x="2122645" y="851982"/>
                </a:lnTo>
                <a:lnTo>
                  <a:pt x="2138252" y="849752"/>
                </a:lnTo>
                <a:lnTo>
                  <a:pt x="2152892" y="847176"/>
                </a:lnTo>
                <a:lnTo>
                  <a:pt x="2166556" y="844329"/>
                </a:lnTo>
                <a:lnTo>
                  <a:pt x="2179375" y="841281"/>
                </a:lnTo>
                <a:lnTo>
                  <a:pt x="2191534" y="838088"/>
                </a:lnTo>
                <a:lnTo>
                  <a:pt x="2203194" y="834791"/>
                </a:lnTo>
                <a:lnTo>
                  <a:pt x="2214333" y="831255"/>
                </a:lnTo>
                <a:lnTo>
                  <a:pt x="2224746" y="827196"/>
                </a:lnTo>
                <a:lnTo>
                  <a:pt x="2234383" y="822500"/>
                </a:lnTo>
                <a:lnTo>
                  <a:pt x="2243331" y="817210"/>
                </a:lnTo>
                <a:lnTo>
                  <a:pt x="2251726" y="811434"/>
                </a:lnTo>
                <a:lnTo>
                  <a:pt x="2259704" y="805270"/>
                </a:lnTo>
                <a:lnTo>
                  <a:pt x="2267216" y="798164"/>
                </a:lnTo>
                <a:lnTo>
                  <a:pt x="2274042" y="788966"/>
                </a:lnTo>
                <a:lnTo>
                  <a:pt x="2280107" y="777215"/>
                </a:lnTo>
                <a:lnTo>
                  <a:pt x="2285164" y="763084"/>
                </a:lnTo>
                <a:lnTo>
                  <a:pt x="2288730" y="747007"/>
                </a:lnTo>
                <a:lnTo>
                  <a:pt x="2290680" y="729459"/>
                </a:lnTo>
                <a:lnTo>
                  <a:pt x="2291193" y="711170"/>
                </a:lnTo>
                <a:lnTo>
                  <a:pt x="2290556" y="693069"/>
                </a:lnTo>
                <a:lnTo>
                  <a:pt x="2289054" y="675650"/>
                </a:lnTo>
                <a:lnTo>
                  <a:pt x="2286758" y="659179"/>
                </a:lnTo>
                <a:lnTo>
                  <a:pt x="2283549" y="643877"/>
                </a:lnTo>
                <a:lnTo>
                  <a:pt x="2279425" y="629726"/>
                </a:lnTo>
                <a:lnTo>
                  <a:pt x="2274351" y="616389"/>
                </a:lnTo>
                <a:lnTo>
                  <a:pt x="2268188" y="603344"/>
                </a:lnTo>
                <a:lnTo>
                  <a:pt x="2260967" y="590261"/>
                </a:lnTo>
                <a:lnTo>
                  <a:pt x="2252845" y="577013"/>
                </a:lnTo>
                <a:lnTo>
                  <a:pt x="2244022" y="563578"/>
                </a:lnTo>
                <a:lnTo>
                  <a:pt x="2234682" y="549976"/>
                </a:lnTo>
                <a:lnTo>
                  <a:pt x="2224969" y="536077"/>
                </a:lnTo>
                <a:lnTo>
                  <a:pt x="2214998" y="521609"/>
                </a:lnTo>
                <a:lnTo>
                  <a:pt x="2204842" y="506476"/>
                </a:lnTo>
                <a:lnTo>
                  <a:pt x="2194396" y="491060"/>
                </a:lnTo>
                <a:lnTo>
                  <a:pt x="2183389" y="476092"/>
                </a:lnTo>
                <a:lnTo>
                  <a:pt x="2171718" y="461942"/>
                </a:lnTo>
                <a:lnTo>
                  <a:pt x="2159268" y="448322"/>
                </a:lnTo>
                <a:lnTo>
                  <a:pt x="2145846" y="434497"/>
                </a:lnTo>
                <a:lnTo>
                  <a:pt x="2131443" y="420049"/>
                </a:lnTo>
                <a:lnTo>
                  <a:pt x="2116193" y="405056"/>
                </a:lnTo>
                <a:lnTo>
                  <a:pt x="2100279" y="389904"/>
                </a:lnTo>
                <a:lnTo>
                  <a:pt x="2083866" y="374855"/>
                </a:lnTo>
                <a:lnTo>
                  <a:pt x="2066931" y="360002"/>
                </a:lnTo>
                <a:lnTo>
                  <a:pt x="2049270" y="345350"/>
                </a:lnTo>
                <a:lnTo>
                  <a:pt x="2030831" y="330867"/>
                </a:lnTo>
                <a:lnTo>
                  <a:pt x="2011703" y="316515"/>
                </a:lnTo>
                <a:lnTo>
                  <a:pt x="1992024" y="302259"/>
                </a:lnTo>
                <a:lnTo>
                  <a:pt x="1971926" y="288072"/>
                </a:lnTo>
                <a:lnTo>
                  <a:pt x="1951361" y="273932"/>
                </a:lnTo>
                <a:lnTo>
                  <a:pt x="1930111" y="259825"/>
                </a:lnTo>
                <a:lnTo>
                  <a:pt x="1908110" y="245745"/>
                </a:lnTo>
                <a:lnTo>
                  <a:pt x="1885435" y="231849"/>
                </a:lnTo>
                <a:lnTo>
                  <a:pt x="1862223" y="218438"/>
                </a:lnTo>
                <a:lnTo>
                  <a:pt x="1838599" y="205640"/>
                </a:lnTo>
                <a:lnTo>
                  <a:pt x="1814512" y="193418"/>
                </a:lnTo>
                <a:lnTo>
                  <a:pt x="1789745" y="181670"/>
                </a:lnTo>
                <a:lnTo>
                  <a:pt x="1764225" y="170284"/>
                </a:lnTo>
                <a:lnTo>
                  <a:pt x="1737864" y="159161"/>
                </a:lnTo>
                <a:lnTo>
                  <a:pt x="1710491" y="148226"/>
                </a:lnTo>
                <a:lnTo>
                  <a:pt x="1682108" y="137425"/>
                </a:lnTo>
                <a:lnTo>
                  <a:pt x="1652860" y="126883"/>
                </a:lnTo>
                <a:lnTo>
                  <a:pt x="1622935" y="116876"/>
                </a:lnTo>
                <a:lnTo>
                  <a:pt x="1592506" y="107517"/>
                </a:lnTo>
                <a:lnTo>
                  <a:pt x="1561717" y="98757"/>
                </a:lnTo>
                <a:lnTo>
                  <a:pt x="1530674" y="90487"/>
                </a:lnTo>
                <a:lnTo>
                  <a:pt x="1499452" y="82589"/>
                </a:lnTo>
                <a:lnTo>
                  <a:pt x="1467941" y="74962"/>
                </a:lnTo>
                <a:lnTo>
                  <a:pt x="1435875" y="67526"/>
                </a:lnTo>
                <a:lnTo>
                  <a:pt x="1403148" y="60234"/>
                </a:lnTo>
                <a:lnTo>
                  <a:pt x="1369812" y="53369"/>
                </a:lnTo>
                <a:lnTo>
                  <a:pt x="1335980" y="47518"/>
                </a:lnTo>
                <a:lnTo>
                  <a:pt x="1301773" y="42919"/>
                </a:lnTo>
                <a:lnTo>
                  <a:pt x="1267290" y="39493"/>
                </a:lnTo>
                <a:lnTo>
                  <a:pt x="1232616" y="37028"/>
                </a:lnTo>
                <a:lnTo>
                  <a:pt x="1197820" y="35295"/>
                </a:lnTo>
                <a:lnTo>
                  <a:pt x="1163437" y="34095"/>
                </a:lnTo>
                <a:lnTo>
                  <a:pt x="1130416" y="33274"/>
                </a:lnTo>
                <a:lnTo>
                  <a:pt x="1099178" y="32720"/>
                </a:lnTo>
                <a:lnTo>
                  <a:pt x="1069964" y="32515"/>
                </a:lnTo>
                <a:lnTo>
                  <a:pt x="1043094" y="32909"/>
                </a:lnTo>
                <a:lnTo>
                  <a:pt x="1018522" y="33987"/>
                </a:lnTo>
                <a:lnTo>
                  <a:pt x="996643" y="35533"/>
                </a:lnTo>
                <a:lnTo>
                  <a:pt x="976326" y="37271"/>
                </a:lnTo>
                <a:lnTo>
                  <a:pt x="955780" y="39353"/>
                </a:lnTo>
                <a:lnTo>
                  <a:pt x="931670" y="4209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598939" y="2203285"/>
            <a:ext cx="3934960" cy="101566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000" smtClean="0">
                <a:solidFill>
                  <a:srgbClr val="000000"/>
                </a:solidFill>
                <a:latin typeface="Arial - 26"/>
              </a:rPr>
              <a:t>Divide the same exact way we've been dividing for the entire chapter.</a:t>
            </a:r>
            <a:endParaRPr lang="en-US" sz="2000">
              <a:solidFill>
                <a:srgbClr val="000000"/>
              </a:solidFill>
              <a:latin typeface="Arial - 26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62216" y="263212"/>
            <a:ext cx="2501577" cy="694882"/>
            <a:chOff x="562216" y="263212"/>
            <a:chExt cx="2501577" cy="694882"/>
          </a:xfrm>
        </p:grpSpPr>
        <p:sp>
          <p:nvSpPr>
            <p:cNvPr id="2" name="Freeform 1"/>
            <p:cNvSpPr/>
            <p:nvPr/>
          </p:nvSpPr>
          <p:spPr>
            <a:xfrm>
              <a:off x="562216" y="321171"/>
              <a:ext cx="332707" cy="563205"/>
            </a:xfrm>
            <a:custGeom>
              <a:avLst/>
              <a:gdLst/>
              <a:ahLst/>
              <a:cxnLst/>
              <a:rect l="0" t="0" r="0" b="0"/>
              <a:pathLst>
                <a:path w="332707" h="563205">
                  <a:moveTo>
                    <a:pt x="101079" y="47326"/>
                  </a:moveTo>
                  <a:lnTo>
                    <a:pt x="92412" y="56127"/>
                  </a:lnTo>
                  <a:lnTo>
                    <a:pt x="85345" y="64474"/>
                  </a:lnTo>
                  <a:lnTo>
                    <a:pt x="79240" y="73173"/>
                  </a:lnTo>
                  <a:lnTo>
                    <a:pt x="73838" y="82294"/>
                  </a:lnTo>
                  <a:lnTo>
                    <a:pt x="68976" y="91789"/>
                  </a:lnTo>
                  <a:lnTo>
                    <a:pt x="64517" y="101585"/>
                  </a:lnTo>
                  <a:lnTo>
                    <a:pt x="60350" y="111772"/>
                  </a:lnTo>
                  <a:lnTo>
                    <a:pt x="56391" y="122594"/>
                  </a:lnTo>
                  <a:lnTo>
                    <a:pt x="52575" y="134129"/>
                  </a:lnTo>
                  <a:lnTo>
                    <a:pt x="48859" y="146146"/>
                  </a:lnTo>
                  <a:lnTo>
                    <a:pt x="45210" y="158212"/>
                  </a:lnTo>
                  <a:lnTo>
                    <a:pt x="41602" y="170064"/>
                  </a:lnTo>
                  <a:lnTo>
                    <a:pt x="37857" y="181462"/>
                  </a:lnTo>
                  <a:lnTo>
                    <a:pt x="33657" y="192117"/>
                  </a:lnTo>
                  <a:lnTo>
                    <a:pt x="28853" y="201917"/>
                  </a:lnTo>
                  <a:lnTo>
                    <a:pt x="23022" y="209827"/>
                  </a:lnTo>
                  <a:lnTo>
                    <a:pt x="16477" y="214002"/>
                  </a:lnTo>
                  <a:lnTo>
                    <a:pt x="10744" y="213780"/>
                  </a:lnTo>
                  <a:lnTo>
                    <a:pt x="6308" y="209338"/>
                  </a:lnTo>
                  <a:lnTo>
                    <a:pt x="3071" y="201338"/>
                  </a:lnTo>
                  <a:lnTo>
                    <a:pt x="948" y="190898"/>
                  </a:lnTo>
                  <a:lnTo>
                    <a:pt x="0" y="179355"/>
                  </a:lnTo>
                  <a:lnTo>
                    <a:pt x="158" y="167552"/>
                  </a:lnTo>
                  <a:lnTo>
                    <a:pt x="1237" y="155863"/>
                  </a:lnTo>
                  <a:lnTo>
                    <a:pt x="3028" y="144404"/>
                  </a:lnTo>
                  <a:lnTo>
                    <a:pt x="5343" y="133173"/>
                  </a:lnTo>
                  <a:lnTo>
                    <a:pt x="8033" y="121968"/>
                  </a:lnTo>
                  <a:lnTo>
                    <a:pt x="10983" y="110436"/>
                  </a:lnTo>
                  <a:lnTo>
                    <a:pt x="14119" y="98418"/>
                  </a:lnTo>
                  <a:lnTo>
                    <a:pt x="17547" y="86241"/>
                  </a:lnTo>
                  <a:lnTo>
                    <a:pt x="21533" y="74598"/>
                  </a:lnTo>
                  <a:lnTo>
                    <a:pt x="26185" y="63842"/>
                  </a:lnTo>
                  <a:lnTo>
                    <a:pt x="31616" y="53994"/>
                  </a:lnTo>
                  <a:lnTo>
                    <a:pt x="38019" y="44919"/>
                  </a:lnTo>
                  <a:lnTo>
                    <a:pt x="45403" y="36450"/>
                  </a:lnTo>
                  <a:lnTo>
                    <a:pt x="53634" y="28592"/>
                  </a:lnTo>
                  <a:lnTo>
                    <a:pt x="62529" y="21526"/>
                  </a:lnTo>
                  <a:lnTo>
                    <a:pt x="71923" y="15291"/>
                  </a:lnTo>
                  <a:lnTo>
                    <a:pt x="81840" y="9950"/>
                  </a:lnTo>
                  <a:lnTo>
                    <a:pt x="92482" y="5659"/>
                  </a:lnTo>
                  <a:lnTo>
                    <a:pt x="103896" y="2413"/>
                  </a:lnTo>
                  <a:lnTo>
                    <a:pt x="115833" y="386"/>
                  </a:lnTo>
                  <a:lnTo>
                    <a:pt x="127845" y="0"/>
                  </a:lnTo>
                  <a:lnTo>
                    <a:pt x="139661" y="1343"/>
                  </a:lnTo>
                  <a:lnTo>
                    <a:pt x="151035" y="4533"/>
                  </a:lnTo>
                  <a:lnTo>
                    <a:pt x="161674" y="9872"/>
                  </a:lnTo>
                  <a:lnTo>
                    <a:pt x="171499" y="17318"/>
                  </a:lnTo>
                  <a:lnTo>
                    <a:pt x="180757" y="26555"/>
                  </a:lnTo>
                  <a:lnTo>
                    <a:pt x="189903" y="37187"/>
                  </a:lnTo>
                  <a:lnTo>
                    <a:pt x="199200" y="48854"/>
                  </a:lnTo>
                  <a:lnTo>
                    <a:pt x="208414" y="61261"/>
                  </a:lnTo>
                  <a:lnTo>
                    <a:pt x="216921" y="74188"/>
                  </a:lnTo>
                  <a:lnTo>
                    <a:pt x="224421" y="87468"/>
                  </a:lnTo>
                  <a:lnTo>
                    <a:pt x="230931" y="100825"/>
                  </a:lnTo>
                  <a:lnTo>
                    <a:pt x="236612" y="113873"/>
                  </a:lnTo>
                  <a:lnTo>
                    <a:pt x="241654" y="126437"/>
                  </a:lnTo>
                  <a:lnTo>
                    <a:pt x="246228" y="138842"/>
                  </a:lnTo>
                  <a:lnTo>
                    <a:pt x="250467" y="151777"/>
                  </a:lnTo>
                  <a:lnTo>
                    <a:pt x="254469" y="165597"/>
                  </a:lnTo>
                  <a:lnTo>
                    <a:pt x="258142" y="180322"/>
                  </a:lnTo>
                  <a:lnTo>
                    <a:pt x="261230" y="195818"/>
                  </a:lnTo>
                  <a:lnTo>
                    <a:pt x="263643" y="211904"/>
                  </a:lnTo>
                  <a:lnTo>
                    <a:pt x="265602" y="228096"/>
                  </a:lnTo>
                  <a:lnTo>
                    <a:pt x="267531" y="243654"/>
                  </a:lnTo>
                  <a:lnTo>
                    <a:pt x="269679" y="258231"/>
                  </a:lnTo>
                  <a:lnTo>
                    <a:pt x="271954" y="272153"/>
                  </a:lnTo>
                  <a:lnTo>
                    <a:pt x="274027" y="286189"/>
                  </a:lnTo>
                  <a:lnTo>
                    <a:pt x="275715" y="300785"/>
                  </a:lnTo>
                  <a:lnTo>
                    <a:pt x="276830" y="316050"/>
                  </a:lnTo>
                  <a:lnTo>
                    <a:pt x="277121" y="331916"/>
                  </a:lnTo>
                  <a:lnTo>
                    <a:pt x="276534" y="348264"/>
                  </a:lnTo>
                  <a:lnTo>
                    <a:pt x="275173" y="364973"/>
                  </a:lnTo>
                  <a:lnTo>
                    <a:pt x="273196" y="381942"/>
                  </a:lnTo>
                  <a:lnTo>
                    <a:pt x="270757" y="399085"/>
                  </a:lnTo>
                  <a:lnTo>
                    <a:pt x="267986" y="416018"/>
                  </a:lnTo>
                  <a:lnTo>
                    <a:pt x="264981" y="432088"/>
                  </a:lnTo>
                  <a:lnTo>
                    <a:pt x="261809" y="447007"/>
                  </a:lnTo>
                  <a:lnTo>
                    <a:pt x="258358" y="460822"/>
                  </a:lnTo>
                  <a:lnTo>
                    <a:pt x="254356" y="473722"/>
                  </a:lnTo>
                  <a:lnTo>
                    <a:pt x="249693" y="485921"/>
                  </a:lnTo>
                  <a:lnTo>
                    <a:pt x="244255" y="497607"/>
                  </a:lnTo>
                  <a:lnTo>
                    <a:pt x="237848" y="508929"/>
                  </a:lnTo>
                  <a:lnTo>
                    <a:pt x="230460" y="519988"/>
                  </a:lnTo>
                  <a:lnTo>
                    <a:pt x="222228" y="530536"/>
                  </a:lnTo>
                  <a:lnTo>
                    <a:pt x="213331" y="540014"/>
                  </a:lnTo>
                  <a:lnTo>
                    <a:pt x="203936" y="548192"/>
                  </a:lnTo>
                  <a:lnTo>
                    <a:pt x="194018" y="554835"/>
                  </a:lnTo>
                  <a:lnTo>
                    <a:pt x="183376" y="559548"/>
                  </a:lnTo>
                  <a:lnTo>
                    <a:pt x="171962" y="562303"/>
                  </a:lnTo>
                  <a:lnTo>
                    <a:pt x="160025" y="563204"/>
                  </a:lnTo>
                  <a:lnTo>
                    <a:pt x="148013" y="562305"/>
                  </a:lnTo>
                  <a:lnTo>
                    <a:pt x="136196" y="559810"/>
                  </a:lnTo>
                  <a:lnTo>
                    <a:pt x="124822" y="555867"/>
                  </a:lnTo>
                  <a:lnTo>
                    <a:pt x="114183" y="550480"/>
                  </a:lnTo>
                  <a:lnTo>
                    <a:pt x="104368" y="543785"/>
                  </a:lnTo>
                  <a:lnTo>
                    <a:pt x="95455" y="536020"/>
                  </a:lnTo>
                  <a:lnTo>
                    <a:pt x="87606" y="527438"/>
                  </a:lnTo>
                  <a:lnTo>
                    <a:pt x="80810" y="518254"/>
                  </a:lnTo>
                  <a:lnTo>
                    <a:pt x="75075" y="508478"/>
                  </a:lnTo>
                  <a:lnTo>
                    <a:pt x="70513" y="497931"/>
                  </a:lnTo>
                  <a:lnTo>
                    <a:pt x="67081" y="486584"/>
                  </a:lnTo>
                  <a:lnTo>
                    <a:pt x="64927" y="474862"/>
                  </a:lnTo>
                  <a:lnTo>
                    <a:pt x="64455" y="463526"/>
                  </a:lnTo>
                  <a:lnTo>
                    <a:pt x="65736" y="452982"/>
                  </a:lnTo>
                  <a:lnTo>
                    <a:pt x="68715" y="443446"/>
                  </a:lnTo>
                  <a:lnTo>
                    <a:pt x="73380" y="435112"/>
                  </a:lnTo>
                  <a:lnTo>
                    <a:pt x="79556" y="427962"/>
                  </a:lnTo>
                  <a:lnTo>
                    <a:pt x="86955" y="422144"/>
                  </a:lnTo>
                  <a:lnTo>
                    <a:pt x="95283" y="418051"/>
                  </a:lnTo>
                  <a:lnTo>
                    <a:pt x="104289" y="415749"/>
                  </a:lnTo>
                  <a:lnTo>
                    <a:pt x="113774" y="415337"/>
                  </a:lnTo>
                  <a:lnTo>
                    <a:pt x="123594" y="417104"/>
                  </a:lnTo>
                  <a:lnTo>
                    <a:pt x="133638" y="420993"/>
                  </a:lnTo>
                  <a:lnTo>
                    <a:pt x="143671" y="426518"/>
                  </a:lnTo>
                  <a:lnTo>
                    <a:pt x="153334" y="432974"/>
                  </a:lnTo>
                  <a:lnTo>
                    <a:pt x="162469" y="439870"/>
                  </a:lnTo>
                  <a:lnTo>
                    <a:pt x="171247" y="447106"/>
                  </a:lnTo>
                  <a:lnTo>
                    <a:pt x="180062" y="454869"/>
                  </a:lnTo>
                  <a:lnTo>
                    <a:pt x="189145" y="463237"/>
                  </a:lnTo>
                  <a:lnTo>
                    <a:pt x="198551" y="472162"/>
                  </a:lnTo>
                  <a:lnTo>
                    <a:pt x="208252" y="481539"/>
                  </a:lnTo>
                  <a:lnTo>
                    <a:pt x="218194" y="491255"/>
                  </a:lnTo>
                  <a:lnTo>
                    <a:pt x="228482" y="501051"/>
                  </a:lnTo>
                  <a:lnTo>
                    <a:pt x="239374" y="510549"/>
                  </a:lnTo>
                  <a:lnTo>
                    <a:pt x="250956" y="519555"/>
                  </a:lnTo>
                  <a:lnTo>
                    <a:pt x="263137" y="527764"/>
                  </a:lnTo>
                  <a:lnTo>
                    <a:pt x="277239" y="535474"/>
                  </a:lnTo>
                  <a:lnTo>
                    <a:pt x="297856" y="543360"/>
                  </a:lnTo>
                  <a:lnTo>
                    <a:pt x="332706" y="552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1264" y="789637"/>
              <a:ext cx="51505" cy="168457"/>
            </a:xfrm>
            <a:custGeom>
              <a:avLst/>
              <a:gdLst/>
              <a:ahLst/>
              <a:cxnLst/>
              <a:rect l="0" t="0" r="0" b="0"/>
              <a:pathLst>
                <a:path w="51505" h="168457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1" y="27175"/>
                  </a:lnTo>
                  <a:lnTo>
                    <a:pt x="29642" y="35822"/>
                  </a:lnTo>
                  <a:lnTo>
                    <a:pt x="36156" y="45021"/>
                  </a:lnTo>
                  <a:lnTo>
                    <a:pt x="42313" y="54793"/>
                  </a:lnTo>
                  <a:lnTo>
                    <a:pt x="47151" y="65331"/>
                  </a:lnTo>
                  <a:lnTo>
                    <a:pt x="50244" y="76673"/>
                  </a:lnTo>
                  <a:lnTo>
                    <a:pt x="51504" y="88559"/>
                  </a:lnTo>
                  <a:lnTo>
                    <a:pt x="50912" y="100537"/>
                  </a:lnTo>
                  <a:lnTo>
                    <a:pt x="48664" y="112325"/>
                  </a:lnTo>
                  <a:lnTo>
                    <a:pt x="45196" y="123579"/>
                  </a:lnTo>
                  <a:lnTo>
                    <a:pt x="40627" y="135013"/>
                  </a:lnTo>
                  <a:lnTo>
                    <a:pt x="33443" y="148746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7157" y="273740"/>
              <a:ext cx="243034" cy="447642"/>
            </a:xfrm>
            <a:custGeom>
              <a:avLst/>
              <a:gdLst/>
              <a:ahLst/>
              <a:cxnLst/>
              <a:rect l="0" t="0" r="0" b="0"/>
              <a:pathLst>
                <a:path w="243034" h="447642">
                  <a:moveTo>
                    <a:pt x="67848" y="0"/>
                  </a:moveTo>
                  <a:lnTo>
                    <a:pt x="62047" y="5935"/>
                  </a:lnTo>
                  <a:lnTo>
                    <a:pt x="57123" y="12140"/>
                  </a:lnTo>
                  <a:lnTo>
                    <a:pt x="52620" y="19235"/>
                  </a:lnTo>
                  <a:lnTo>
                    <a:pt x="48400" y="27176"/>
                  </a:lnTo>
                  <a:lnTo>
                    <a:pt x="44386" y="35822"/>
                  </a:lnTo>
                  <a:lnTo>
                    <a:pt x="40520" y="45017"/>
                  </a:lnTo>
                  <a:lnTo>
                    <a:pt x="36595" y="54616"/>
                  </a:lnTo>
                  <a:lnTo>
                    <a:pt x="32271" y="64506"/>
                  </a:lnTo>
                  <a:lnTo>
                    <a:pt x="27395" y="74576"/>
                  </a:lnTo>
                  <a:lnTo>
                    <a:pt x="21984" y="83945"/>
                  </a:lnTo>
                  <a:lnTo>
                    <a:pt x="16127" y="91033"/>
                  </a:lnTo>
                  <a:lnTo>
                    <a:pt x="9949" y="95131"/>
                  </a:lnTo>
                  <a:lnTo>
                    <a:pt x="4326" y="95321"/>
                  </a:lnTo>
                  <a:lnTo>
                    <a:pt x="861" y="91400"/>
                  </a:lnTo>
                  <a:lnTo>
                    <a:pt x="0" y="85190"/>
                  </a:lnTo>
                  <a:lnTo>
                    <a:pt x="998" y="77646"/>
                  </a:lnTo>
                  <a:lnTo>
                    <a:pt x="3103" y="69203"/>
                  </a:lnTo>
                  <a:lnTo>
                    <a:pt x="5992" y="60290"/>
                  </a:lnTo>
                  <a:lnTo>
                    <a:pt x="9695" y="51400"/>
                  </a:lnTo>
                  <a:lnTo>
                    <a:pt x="14198" y="42804"/>
                  </a:lnTo>
                  <a:lnTo>
                    <a:pt x="19548" y="34732"/>
                  </a:lnTo>
                  <a:lnTo>
                    <a:pt x="25906" y="27456"/>
                  </a:lnTo>
                  <a:lnTo>
                    <a:pt x="33266" y="21054"/>
                  </a:lnTo>
                  <a:lnTo>
                    <a:pt x="41482" y="15754"/>
                  </a:lnTo>
                  <a:lnTo>
                    <a:pt x="50368" y="12016"/>
                  </a:lnTo>
                  <a:lnTo>
                    <a:pt x="59753" y="9947"/>
                  </a:lnTo>
                  <a:lnTo>
                    <a:pt x="69494" y="9353"/>
                  </a:lnTo>
                  <a:lnTo>
                    <a:pt x="79486" y="9934"/>
                  </a:lnTo>
                  <a:lnTo>
                    <a:pt x="89650" y="11400"/>
                  </a:lnTo>
                  <a:lnTo>
                    <a:pt x="99933" y="13669"/>
                  </a:lnTo>
                  <a:lnTo>
                    <a:pt x="110296" y="16862"/>
                  </a:lnTo>
                  <a:lnTo>
                    <a:pt x="120709" y="20974"/>
                  </a:lnTo>
                  <a:lnTo>
                    <a:pt x="130991" y="26040"/>
                  </a:lnTo>
                  <a:lnTo>
                    <a:pt x="140821" y="32197"/>
                  </a:lnTo>
                  <a:lnTo>
                    <a:pt x="150059" y="39420"/>
                  </a:lnTo>
                  <a:lnTo>
                    <a:pt x="158567" y="47713"/>
                  </a:lnTo>
                  <a:lnTo>
                    <a:pt x="166136" y="57182"/>
                  </a:lnTo>
                  <a:lnTo>
                    <a:pt x="172736" y="67775"/>
                  </a:lnTo>
                  <a:lnTo>
                    <a:pt x="178168" y="79312"/>
                  </a:lnTo>
                  <a:lnTo>
                    <a:pt x="181995" y="91579"/>
                  </a:lnTo>
                  <a:lnTo>
                    <a:pt x="184119" y="104377"/>
                  </a:lnTo>
                  <a:lnTo>
                    <a:pt x="184580" y="117224"/>
                  </a:lnTo>
                  <a:lnTo>
                    <a:pt x="183377" y="129389"/>
                  </a:lnTo>
                  <a:lnTo>
                    <a:pt x="180681" y="140530"/>
                  </a:lnTo>
                  <a:lnTo>
                    <a:pt x="176770" y="150654"/>
                  </a:lnTo>
                  <a:lnTo>
                    <a:pt x="171937" y="159922"/>
                  </a:lnTo>
                  <a:lnTo>
                    <a:pt x="166427" y="168525"/>
                  </a:lnTo>
                  <a:lnTo>
                    <a:pt x="160272" y="176474"/>
                  </a:lnTo>
                  <a:lnTo>
                    <a:pt x="153310" y="183601"/>
                  </a:lnTo>
                  <a:lnTo>
                    <a:pt x="145597" y="189876"/>
                  </a:lnTo>
                  <a:lnTo>
                    <a:pt x="140136" y="195185"/>
                  </a:lnTo>
                  <a:lnTo>
                    <a:pt x="140490" y="199549"/>
                  </a:lnTo>
                  <a:lnTo>
                    <a:pt x="145436" y="203586"/>
                  </a:lnTo>
                  <a:lnTo>
                    <a:pt x="153111" y="207882"/>
                  </a:lnTo>
                  <a:lnTo>
                    <a:pt x="161861" y="212690"/>
                  </a:lnTo>
                  <a:lnTo>
                    <a:pt x="170741" y="218037"/>
                  </a:lnTo>
                  <a:lnTo>
                    <a:pt x="179365" y="224011"/>
                  </a:lnTo>
                  <a:lnTo>
                    <a:pt x="187637" y="230815"/>
                  </a:lnTo>
                  <a:lnTo>
                    <a:pt x="195577" y="238488"/>
                  </a:lnTo>
                  <a:lnTo>
                    <a:pt x="203086" y="246920"/>
                  </a:lnTo>
                  <a:lnTo>
                    <a:pt x="209920" y="255955"/>
                  </a:lnTo>
                  <a:lnTo>
                    <a:pt x="216005" y="265440"/>
                  </a:lnTo>
                  <a:lnTo>
                    <a:pt x="221418" y="275249"/>
                  </a:lnTo>
                  <a:lnTo>
                    <a:pt x="226289" y="285286"/>
                  </a:lnTo>
                  <a:lnTo>
                    <a:pt x="230747" y="295486"/>
                  </a:lnTo>
                  <a:lnTo>
                    <a:pt x="234743" y="305962"/>
                  </a:lnTo>
                  <a:lnTo>
                    <a:pt x="238054" y="316988"/>
                  </a:lnTo>
                  <a:lnTo>
                    <a:pt x="240612" y="328663"/>
                  </a:lnTo>
                  <a:lnTo>
                    <a:pt x="242329" y="340776"/>
                  </a:lnTo>
                  <a:lnTo>
                    <a:pt x="243033" y="352908"/>
                  </a:lnTo>
                  <a:lnTo>
                    <a:pt x="242717" y="364809"/>
                  </a:lnTo>
                  <a:lnTo>
                    <a:pt x="241200" y="376410"/>
                  </a:lnTo>
                  <a:lnTo>
                    <a:pt x="238054" y="387732"/>
                  </a:lnTo>
                  <a:lnTo>
                    <a:pt x="233190" y="398821"/>
                  </a:lnTo>
                  <a:lnTo>
                    <a:pt x="226653" y="409402"/>
                  </a:lnTo>
                  <a:lnTo>
                    <a:pt x="218445" y="418910"/>
                  </a:lnTo>
                  <a:lnTo>
                    <a:pt x="208738" y="427116"/>
                  </a:lnTo>
                  <a:lnTo>
                    <a:pt x="197815" y="433948"/>
                  </a:lnTo>
                  <a:lnTo>
                    <a:pt x="185967" y="439322"/>
                  </a:lnTo>
                  <a:lnTo>
                    <a:pt x="173441" y="443339"/>
                  </a:lnTo>
                  <a:lnTo>
                    <a:pt x="160268" y="446071"/>
                  </a:lnTo>
                  <a:lnTo>
                    <a:pt x="146288" y="447472"/>
                  </a:lnTo>
                  <a:lnTo>
                    <a:pt x="131484" y="447641"/>
                  </a:lnTo>
                  <a:lnTo>
                    <a:pt x="116288" y="446791"/>
                  </a:lnTo>
                  <a:lnTo>
                    <a:pt x="101466" y="445158"/>
                  </a:lnTo>
                  <a:lnTo>
                    <a:pt x="87423" y="442951"/>
                  </a:lnTo>
                  <a:lnTo>
                    <a:pt x="74215" y="440335"/>
                  </a:lnTo>
                  <a:lnTo>
                    <a:pt x="61730" y="437434"/>
                  </a:lnTo>
                  <a:lnTo>
                    <a:pt x="49827" y="434341"/>
                  </a:lnTo>
                  <a:lnTo>
                    <a:pt x="38811" y="431270"/>
                  </a:lnTo>
                  <a:lnTo>
                    <a:pt x="28365" y="428263"/>
                  </a:lnTo>
                  <a:lnTo>
                    <a:pt x="17567" y="425055"/>
                  </a:lnTo>
                  <a:lnTo>
                    <a:pt x="467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6898" y="263212"/>
              <a:ext cx="248344" cy="457715"/>
            </a:xfrm>
            <a:custGeom>
              <a:avLst/>
              <a:gdLst/>
              <a:ahLst/>
              <a:cxnLst/>
              <a:rect l="0" t="0" r="0" b="0"/>
              <a:pathLst>
                <a:path w="248344" h="457715">
                  <a:moveTo>
                    <a:pt x="204003" y="0"/>
                  </a:moveTo>
                  <a:lnTo>
                    <a:pt x="195135" y="2867"/>
                  </a:lnTo>
                  <a:lnTo>
                    <a:pt x="186148" y="5009"/>
                  </a:lnTo>
                  <a:lnTo>
                    <a:pt x="176157" y="6616"/>
                  </a:lnTo>
                  <a:lnTo>
                    <a:pt x="165349" y="7970"/>
                  </a:lnTo>
                  <a:lnTo>
                    <a:pt x="154186" y="9467"/>
                  </a:lnTo>
                  <a:lnTo>
                    <a:pt x="142972" y="11313"/>
                  </a:lnTo>
                  <a:lnTo>
                    <a:pt x="131514" y="13380"/>
                  </a:lnTo>
                  <a:lnTo>
                    <a:pt x="119233" y="15312"/>
                  </a:lnTo>
                  <a:lnTo>
                    <a:pt x="105870" y="16913"/>
                  </a:lnTo>
                  <a:lnTo>
                    <a:pt x="91795" y="18309"/>
                  </a:lnTo>
                  <a:lnTo>
                    <a:pt x="77801" y="19854"/>
                  </a:lnTo>
                  <a:lnTo>
                    <a:pt x="64355" y="21749"/>
                  </a:lnTo>
                  <a:lnTo>
                    <a:pt x="51734" y="24192"/>
                  </a:lnTo>
                  <a:lnTo>
                    <a:pt x="40183" y="27443"/>
                  </a:lnTo>
                  <a:lnTo>
                    <a:pt x="29724" y="31570"/>
                  </a:lnTo>
                  <a:lnTo>
                    <a:pt x="20533" y="36801"/>
                  </a:lnTo>
                  <a:lnTo>
                    <a:pt x="13022" y="43595"/>
                  </a:lnTo>
                  <a:lnTo>
                    <a:pt x="7267" y="52056"/>
                  </a:lnTo>
                  <a:lnTo>
                    <a:pt x="3214" y="61991"/>
                  </a:lnTo>
                  <a:lnTo>
                    <a:pt x="851" y="73102"/>
                  </a:lnTo>
                  <a:lnTo>
                    <a:pt x="0" y="85092"/>
                  </a:lnTo>
                  <a:lnTo>
                    <a:pt x="376" y="97718"/>
                  </a:lnTo>
                  <a:lnTo>
                    <a:pt x="1682" y="110792"/>
                  </a:lnTo>
                  <a:lnTo>
                    <a:pt x="3667" y="124170"/>
                  </a:lnTo>
                  <a:lnTo>
                    <a:pt x="6132" y="137594"/>
                  </a:lnTo>
                  <a:lnTo>
                    <a:pt x="8931" y="150686"/>
                  </a:lnTo>
                  <a:lnTo>
                    <a:pt x="11956" y="163275"/>
                  </a:lnTo>
                  <a:lnTo>
                    <a:pt x="14969" y="175527"/>
                  </a:lnTo>
                  <a:lnTo>
                    <a:pt x="17613" y="187827"/>
                  </a:lnTo>
                  <a:lnTo>
                    <a:pt x="19738" y="200371"/>
                  </a:lnTo>
                  <a:lnTo>
                    <a:pt x="21853" y="212042"/>
                  </a:lnTo>
                  <a:lnTo>
                    <a:pt x="25044" y="219562"/>
                  </a:lnTo>
                  <a:lnTo>
                    <a:pt x="29455" y="221425"/>
                  </a:lnTo>
                  <a:lnTo>
                    <a:pt x="34447" y="219633"/>
                  </a:lnTo>
                  <a:lnTo>
                    <a:pt x="40014" y="215760"/>
                  </a:lnTo>
                  <a:lnTo>
                    <a:pt x="46432" y="210675"/>
                  </a:lnTo>
                  <a:lnTo>
                    <a:pt x="53782" y="204880"/>
                  </a:lnTo>
                  <a:lnTo>
                    <a:pt x="61966" y="199148"/>
                  </a:lnTo>
                  <a:lnTo>
                    <a:pt x="70818" y="194567"/>
                  </a:lnTo>
                  <a:lnTo>
                    <a:pt x="80173" y="191628"/>
                  </a:lnTo>
                  <a:lnTo>
                    <a:pt x="89891" y="190294"/>
                  </a:lnTo>
                  <a:lnTo>
                    <a:pt x="99866" y="190301"/>
                  </a:lnTo>
                  <a:lnTo>
                    <a:pt x="110018" y="191340"/>
                  </a:lnTo>
                  <a:lnTo>
                    <a:pt x="120293" y="193136"/>
                  </a:lnTo>
                  <a:lnTo>
                    <a:pt x="130650" y="195470"/>
                  </a:lnTo>
                  <a:lnTo>
                    <a:pt x="141064" y="198188"/>
                  </a:lnTo>
                  <a:lnTo>
                    <a:pt x="151515" y="201502"/>
                  </a:lnTo>
                  <a:lnTo>
                    <a:pt x="161992" y="205943"/>
                  </a:lnTo>
                  <a:lnTo>
                    <a:pt x="172482" y="211710"/>
                  </a:lnTo>
                  <a:lnTo>
                    <a:pt x="182815" y="218533"/>
                  </a:lnTo>
                  <a:lnTo>
                    <a:pt x="192680" y="225877"/>
                  </a:lnTo>
                  <a:lnTo>
                    <a:pt x="201940" y="233376"/>
                  </a:lnTo>
                  <a:lnTo>
                    <a:pt x="210464" y="241021"/>
                  </a:lnTo>
                  <a:lnTo>
                    <a:pt x="218042" y="249058"/>
                  </a:lnTo>
                  <a:lnTo>
                    <a:pt x="224659" y="257611"/>
                  </a:lnTo>
                  <a:lnTo>
                    <a:pt x="230441" y="266660"/>
                  </a:lnTo>
                  <a:lnTo>
                    <a:pt x="235568" y="276120"/>
                  </a:lnTo>
                  <a:lnTo>
                    <a:pt x="240196" y="285899"/>
                  </a:lnTo>
                  <a:lnTo>
                    <a:pt x="244137" y="296079"/>
                  </a:lnTo>
                  <a:lnTo>
                    <a:pt x="246879" y="306897"/>
                  </a:lnTo>
                  <a:lnTo>
                    <a:pt x="248242" y="318431"/>
                  </a:lnTo>
                  <a:lnTo>
                    <a:pt x="248343" y="330447"/>
                  </a:lnTo>
                  <a:lnTo>
                    <a:pt x="247422" y="342513"/>
                  </a:lnTo>
                  <a:lnTo>
                    <a:pt x="245725" y="354369"/>
                  </a:lnTo>
                  <a:lnTo>
                    <a:pt x="243298" y="365941"/>
                  </a:lnTo>
                  <a:lnTo>
                    <a:pt x="240000" y="377244"/>
                  </a:lnTo>
                  <a:lnTo>
                    <a:pt x="235816" y="388319"/>
                  </a:lnTo>
                  <a:lnTo>
                    <a:pt x="230703" y="398891"/>
                  </a:lnTo>
                  <a:lnTo>
                    <a:pt x="224514" y="408393"/>
                  </a:lnTo>
                  <a:lnTo>
                    <a:pt x="217269" y="416604"/>
                  </a:lnTo>
                  <a:lnTo>
                    <a:pt x="208962" y="423779"/>
                  </a:lnTo>
                  <a:lnTo>
                    <a:pt x="199483" y="430448"/>
                  </a:lnTo>
                  <a:lnTo>
                    <a:pt x="188884" y="436965"/>
                  </a:lnTo>
                  <a:lnTo>
                    <a:pt x="177343" y="443175"/>
                  </a:lnTo>
                  <a:lnTo>
                    <a:pt x="165072" y="448521"/>
                  </a:lnTo>
                  <a:lnTo>
                    <a:pt x="152268" y="452743"/>
                  </a:lnTo>
                  <a:lnTo>
                    <a:pt x="139247" y="455731"/>
                  </a:lnTo>
                  <a:lnTo>
                    <a:pt x="126433" y="457362"/>
                  </a:lnTo>
                  <a:lnTo>
                    <a:pt x="114029" y="457714"/>
                  </a:lnTo>
                  <a:lnTo>
                    <a:pt x="101733" y="457001"/>
                  </a:lnTo>
                  <a:lnTo>
                    <a:pt x="88872" y="455467"/>
                  </a:lnTo>
                  <a:lnTo>
                    <a:pt x="75121" y="453334"/>
                  </a:lnTo>
                  <a:lnTo>
                    <a:pt x="61037" y="450929"/>
                  </a:lnTo>
                  <a:lnTo>
                    <a:pt x="46399" y="448449"/>
                  </a:lnTo>
                  <a:lnTo>
                    <a:pt x="28798" y="445681"/>
                  </a:lnTo>
                  <a:lnTo>
                    <a:pt x="396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2041" y="305326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0" y="63110"/>
                  </a:lnTo>
                  <a:lnTo>
                    <a:pt x="876" y="76393"/>
                  </a:lnTo>
                  <a:lnTo>
                    <a:pt x="592" y="90971"/>
                  </a:lnTo>
                  <a:lnTo>
                    <a:pt x="398" y="106990"/>
                  </a:lnTo>
                  <a:lnTo>
                    <a:pt x="267" y="123984"/>
                  </a:lnTo>
                  <a:lnTo>
                    <a:pt x="179" y="141082"/>
                  </a:lnTo>
                  <a:lnTo>
                    <a:pt x="120" y="157776"/>
                  </a:lnTo>
                  <a:lnTo>
                    <a:pt x="80" y="174239"/>
                  </a:lnTo>
                  <a:lnTo>
                    <a:pt x="54" y="191118"/>
                  </a:lnTo>
                  <a:lnTo>
                    <a:pt x="36" y="208771"/>
                  </a:lnTo>
                  <a:lnTo>
                    <a:pt x="24" y="227238"/>
                  </a:lnTo>
                  <a:lnTo>
                    <a:pt x="16" y="246407"/>
                  </a:lnTo>
                  <a:lnTo>
                    <a:pt x="10" y="266125"/>
                  </a:lnTo>
                  <a:lnTo>
                    <a:pt x="7" y="286250"/>
                  </a:lnTo>
                  <a:lnTo>
                    <a:pt x="5" y="306665"/>
                  </a:lnTo>
                  <a:lnTo>
                    <a:pt x="3" y="327281"/>
                  </a:lnTo>
                  <a:lnTo>
                    <a:pt x="2" y="347869"/>
                  </a:lnTo>
                  <a:lnTo>
                    <a:pt x="1" y="368078"/>
                  </a:lnTo>
                  <a:lnTo>
                    <a:pt x="1" y="387734"/>
                  </a:lnTo>
                  <a:lnTo>
                    <a:pt x="1" y="406479"/>
                  </a:lnTo>
                  <a:lnTo>
                    <a:pt x="0" y="425734"/>
                  </a:lnTo>
                  <a:lnTo>
                    <a:pt x="0" y="4494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9038" y="326383"/>
              <a:ext cx="252476" cy="230051"/>
            </a:xfrm>
            <a:custGeom>
              <a:avLst/>
              <a:gdLst/>
              <a:ahLst/>
              <a:cxnLst/>
              <a:rect l="0" t="0" r="0" b="0"/>
              <a:pathLst>
                <a:path w="252476" h="230051">
                  <a:moveTo>
                    <a:pt x="252475" y="200041"/>
                  </a:moveTo>
                  <a:lnTo>
                    <a:pt x="237873" y="200175"/>
                  </a:lnTo>
                  <a:lnTo>
                    <a:pt x="224601" y="201456"/>
                  </a:lnTo>
                  <a:lnTo>
                    <a:pt x="211405" y="204044"/>
                  </a:lnTo>
                  <a:lnTo>
                    <a:pt x="198236" y="207591"/>
                  </a:lnTo>
                  <a:lnTo>
                    <a:pt x="185376" y="211576"/>
                  </a:lnTo>
                  <a:lnTo>
                    <a:pt x="172966" y="215651"/>
                  </a:lnTo>
                  <a:lnTo>
                    <a:pt x="160680" y="219500"/>
                  </a:lnTo>
                  <a:lnTo>
                    <a:pt x="147830" y="222769"/>
                  </a:lnTo>
                  <a:lnTo>
                    <a:pt x="134076" y="225331"/>
                  </a:lnTo>
                  <a:lnTo>
                    <a:pt x="119566" y="227235"/>
                  </a:lnTo>
                  <a:lnTo>
                    <a:pt x="104748" y="228602"/>
                  </a:lnTo>
                  <a:lnTo>
                    <a:pt x="89930" y="229558"/>
                  </a:lnTo>
                  <a:lnTo>
                    <a:pt x="75404" y="230050"/>
                  </a:lnTo>
                  <a:lnTo>
                    <a:pt x="61504" y="229857"/>
                  </a:lnTo>
                  <a:lnTo>
                    <a:pt x="48353" y="228904"/>
                  </a:lnTo>
                  <a:lnTo>
                    <a:pt x="36219" y="226941"/>
                  </a:lnTo>
                  <a:lnTo>
                    <a:pt x="25588" y="223489"/>
                  </a:lnTo>
                  <a:lnTo>
                    <a:pt x="16593" y="218421"/>
                  </a:lnTo>
                  <a:lnTo>
                    <a:pt x="9383" y="211915"/>
                  </a:lnTo>
                  <a:lnTo>
                    <a:pt x="4279" y="204260"/>
                  </a:lnTo>
                  <a:lnTo>
                    <a:pt x="1254" y="195742"/>
                  </a:lnTo>
                  <a:lnTo>
                    <a:pt x="0" y="186601"/>
                  </a:lnTo>
                  <a:lnTo>
                    <a:pt x="130" y="177021"/>
                  </a:lnTo>
                  <a:lnTo>
                    <a:pt x="1285" y="167136"/>
                  </a:lnTo>
                  <a:lnTo>
                    <a:pt x="3175" y="157042"/>
                  </a:lnTo>
                  <a:lnTo>
                    <a:pt x="5580" y="146806"/>
                  </a:lnTo>
                  <a:lnTo>
                    <a:pt x="8346" y="136474"/>
                  </a:lnTo>
                  <a:lnTo>
                    <a:pt x="11523" y="126077"/>
                  </a:lnTo>
                  <a:lnTo>
                    <a:pt x="15342" y="115636"/>
                  </a:lnTo>
                  <a:lnTo>
                    <a:pt x="19872" y="105167"/>
                  </a:lnTo>
                  <a:lnTo>
                    <a:pt x="24882" y="94678"/>
                  </a:lnTo>
                  <a:lnTo>
                    <a:pt x="29938" y="84175"/>
                  </a:lnTo>
                  <a:lnTo>
                    <a:pt x="34782" y="73664"/>
                  </a:lnTo>
                  <a:lnTo>
                    <a:pt x="39338" y="63147"/>
                  </a:lnTo>
                  <a:lnTo>
                    <a:pt x="43625" y="52627"/>
                  </a:lnTo>
                  <a:lnTo>
                    <a:pt x="47688" y="42117"/>
                  </a:lnTo>
                  <a:lnTo>
                    <a:pt x="51429" y="32074"/>
                  </a:lnTo>
                  <a:lnTo>
                    <a:pt x="54967" y="22402"/>
                  </a:lnTo>
                  <a:lnTo>
                    <a:pt x="58616" y="12251"/>
                  </a:lnTo>
                  <a:lnTo>
                    <a:pt x="629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16310" y="55801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23" y="6612"/>
                  </a:lnTo>
                  <a:lnTo>
                    <a:pt x="132361" y="7792"/>
                  </a:lnTo>
                  <a:lnTo>
                    <a:pt x="119701" y="8641"/>
                  </a:lnTo>
                  <a:lnTo>
                    <a:pt x="106645" y="9238"/>
                  </a:lnTo>
                  <a:lnTo>
                    <a:pt x="93293" y="9653"/>
                  </a:lnTo>
                  <a:lnTo>
                    <a:pt x="79728" y="9937"/>
                  </a:lnTo>
                  <a:lnTo>
                    <a:pt x="66027" y="10130"/>
                  </a:lnTo>
                  <a:lnTo>
                    <a:pt x="52649" y="10261"/>
                  </a:lnTo>
                  <a:lnTo>
                    <a:pt x="39020" y="10364"/>
                  </a:lnTo>
                  <a:lnTo>
                    <a:pt x="22825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10" y="62118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53279" y="379025"/>
              <a:ext cx="10514" cy="400084"/>
            </a:xfrm>
            <a:custGeom>
              <a:avLst/>
              <a:gdLst/>
              <a:ahLst/>
              <a:cxnLst/>
              <a:rect l="0" t="0" r="0" b="0"/>
              <a:pathLst>
                <a:path w="10514" h="400084">
                  <a:moveTo>
                    <a:pt x="10513" y="0"/>
                  </a:moveTo>
                  <a:lnTo>
                    <a:pt x="7647" y="8869"/>
                  </a:lnTo>
                  <a:lnTo>
                    <a:pt x="5505" y="17856"/>
                  </a:lnTo>
                  <a:lnTo>
                    <a:pt x="3902" y="27860"/>
                  </a:lnTo>
                  <a:lnTo>
                    <a:pt x="2721" y="39186"/>
                  </a:lnTo>
                  <a:lnTo>
                    <a:pt x="1873" y="52294"/>
                  </a:lnTo>
                  <a:lnTo>
                    <a:pt x="1275" y="67264"/>
                  </a:lnTo>
                  <a:lnTo>
                    <a:pt x="861" y="84025"/>
                  </a:lnTo>
                  <a:lnTo>
                    <a:pt x="577" y="102548"/>
                  </a:lnTo>
                  <a:lnTo>
                    <a:pt x="383" y="122630"/>
                  </a:lnTo>
                  <a:lnTo>
                    <a:pt x="252" y="143808"/>
                  </a:lnTo>
                  <a:lnTo>
                    <a:pt x="164" y="165467"/>
                  </a:lnTo>
                  <a:lnTo>
                    <a:pt x="105" y="187213"/>
                  </a:lnTo>
                  <a:lnTo>
                    <a:pt x="65" y="208711"/>
                  </a:lnTo>
                  <a:lnTo>
                    <a:pt x="38" y="229605"/>
                  </a:lnTo>
                  <a:lnTo>
                    <a:pt x="21" y="249766"/>
                  </a:lnTo>
                  <a:lnTo>
                    <a:pt x="9" y="269085"/>
                  </a:lnTo>
                  <a:lnTo>
                    <a:pt x="1" y="287379"/>
                  </a:lnTo>
                  <a:lnTo>
                    <a:pt x="0" y="304649"/>
                  </a:lnTo>
                  <a:lnTo>
                    <a:pt x="169" y="320876"/>
                  </a:lnTo>
                  <a:lnTo>
                    <a:pt x="815" y="335942"/>
                  </a:lnTo>
                  <a:lnTo>
                    <a:pt x="2063" y="349882"/>
                  </a:lnTo>
                  <a:lnTo>
                    <a:pt x="3723" y="362422"/>
                  </a:lnTo>
                  <a:lnTo>
                    <a:pt x="5549" y="374131"/>
                  </a:lnTo>
                  <a:lnTo>
                    <a:pt x="7702" y="386042"/>
                  </a:lnTo>
                  <a:lnTo>
                    <a:pt x="10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4254" y="273740"/>
              <a:ext cx="197954" cy="300458"/>
            </a:xfrm>
            <a:custGeom>
              <a:avLst/>
              <a:gdLst/>
              <a:ahLst/>
              <a:cxnLst/>
              <a:rect l="0" t="0" r="0" b="0"/>
              <a:pathLst>
                <a:path w="197954" h="300458">
                  <a:moveTo>
                    <a:pt x="197953" y="242156"/>
                  </a:moveTo>
                  <a:lnTo>
                    <a:pt x="186285" y="245090"/>
                  </a:lnTo>
                  <a:lnTo>
                    <a:pt x="175796" y="247872"/>
                  </a:lnTo>
                  <a:lnTo>
                    <a:pt x="165494" y="250776"/>
                  </a:lnTo>
                  <a:lnTo>
                    <a:pt x="155193" y="253989"/>
                  </a:lnTo>
                  <a:lnTo>
                    <a:pt x="144849" y="257802"/>
                  </a:lnTo>
                  <a:lnTo>
                    <a:pt x="134460" y="262315"/>
                  </a:lnTo>
                  <a:lnTo>
                    <a:pt x="124031" y="267306"/>
                  </a:lnTo>
                  <a:lnTo>
                    <a:pt x="113573" y="272345"/>
                  </a:lnTo>
                  <a:lnTo>
                    <a:pt x="103094" y="277177"/>
                  </a:lnTo>
                  <a:lnTo>
                    <a:pt x="92598" y="281725"/>
                  </a:lnTo>
                  <a:lnTo>
                    <a:pt x="82093" y="286005"/>
                  </a:lnTo>
                  <a:lnTo>
                    <a:pt x="71575" y="290063"/>
                  </a:lnTo>
                  <a:lnTo>
                    <a:pt x="60884" y="293788"/>
                  </a:lnTo>
                  <a:lnTo>
                    <a:pt x="49714" y="296918"/>
                  </a:lnTo>
                  <a:lnTo>
                    <a:pt x="37960" y="299339"/>
                  </a:lnTo>
                  <a:lnTo>
                    <a:pt x="26473" y="300457"/>
                  </a:lnTo>
                  <a:lnTo>
                    <a:pt x="16892" y="299161"/>
                  </a:lnTo>
                  <a:lnTo>
                    <a:pt x="9970" y="295058"/>
                  </a:lnTo>
                  <a:lnTo>
                    <a:pt x="5479" y="288385"/>
                  </a:lnTo>
                  <a:lnTo>
                    <a:pt x="2681" y="279630"/>
                  </a:lnTo>
                  <a:lnTo>
                    <a:pt x="950" y="269303"/>
                  </a:lnTo>
                  <a:lnTo>
                    <a:pt x="38" y="258000"/>
                  </a:lnTo>
                  <a:lnTo>
                    <a:pt x="0" y="246363"/>
                  </a:lnTo>
                  <a:lnTo>
                    <a:pt x="814" y="234765"/>
                  </a:lnTo>
                  <a:lnTo>
                    <a:pt x="2356" y="223185"/>
                  </a:lnTo>
                  <a:lnTo>
                    <a:pt x="4468" y="211337"/>
                  </a:lnTo>
                  <a:lnTo>
                    <a:pt x="7008" y="199061"/>
                  </a:lnTo>
                  <a:lnTo>
                    <a:pt x="10020" y="186187"/>
                  </a:lnTo>
                  <a:lnTo>
                    <a:pt x="13720" y="172472"/>
                  </a:lnTo>
                  <a:lnTo>
                    <a:pt x="18168" y="157872"/>
                  </a:lnTo>
                  <a:lnTo>
                    <a:pt x="23121" y="142659"/>
                  </a:lnTo>
                  <a:lnTo>
                    <a:pt x="28138" y="127301"/>
                  </a:lnTo>
                  <a:lnTo>
                    <a:pt x="32956" y="112080"/>
                  </a:lnTo>
                  <a:lnTo>
                    <a:pt x="37495" y="96927"/>
                  </a:lnTo>
                  <a:lnTo>
                    <a:pt x="41771" y="81535"/>
                  </a:lnTo>
                  <a:lnTo>
                    <a:pt x="45825" y="65757"/>
                  </a:lnTo>
                  <a:lnTo>
                    <a:pt x="49561" y="50341"/>
                  </a:lnTo>
                  <a:lnTo>
                    <a:pt x="53095" y="35327"/>
                  </a:lnTo>
                  <a:lnTo>
                    <a:pt x="56740" y="19392"/>
                  </a:lnTo>
                  <a:lnTo>
                    <a:pt x="610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89007" y="1674031"/>
            <a:ext cx="2137874" cy="652768"/>
            <a:chOff x="589007" y="1674031"/>
            <a:chExt cx="2137874" cy="652768"/>
          </a:xfrm>
        </p:grpSpPr>
        <p:sp>
          <p:nvSpPr>
            <p:cNvPr id="14" name="Freeform 13"/>
            <p:cNvSpPr/>
            <p:nvPr/>
          </p:nvSpPr>
          <p:spPr>
            <a:xfrm>
              <a:off x="589007" y="1726673"/>
              <a:ext cx="259365" cy="507378"/>
            </a:xfrm>
            <a:custGeom>
              <a:avLst/>
              <a:gdLst/>
              <a:ahLst/>
              <a:cxnLst/>
              <a:rect l="0" t="0" r="0" b="0"/>
              <a:pathLst>
                <a:path w="259365" h="507378">
                  <a:moveTo>
                    <a:pt x="190101" y="0"/>
                  </a:moveTo>
                  <a:lnTo>
                    <a:pt x="181300" y="2934"/>
                  </a:lnTo>
                  <a:lnTo>
                    <a:pt x="172953" y="5716"/>
                  </a:lnTo>
                  <a:lnTo>
                    <a:pt x="164245" y="8611"/>
                  </a:lnTo>
                  <a:lnTo>
                    <a:pt x="154779" y="11479"/>
                  </a:lnTo>
                  <a:lnTo>
                    <a:pt x="143987" y="13995"/>
                  </a:lnTo>
                  <a:lnTo>
                    <a:pt x="131693" y="16006"/>
                  </a:lnTo>
                  <a:lnTo>
                    <a:pt x="118201" y="17518"/>
                  </a:lnTo>
                  <a:lnTo>
                    <a:pt x="104083" y="18613"/>
                  </a:lnTo>
                  <a:lnTo>
                    <a:pt x="89742" y="19391"/>
                  </a:lnTo>
                  <a:lnTo>
                    <a:pt x="75539" y="20100"/>
                  </a:lnTo>
                  <a:lnTo>
                    <a:pt x="61858" y="21116"/>
                  </a:lnTo>
                  <a:lnTo>
                    <a:pt x="48854" y="22629"/>
                  </a:lnTo>
                  <a:lnTo>
                    <a:pt x="36818" y="24970"/>
                  </a:lnTo>
                  <a:lnTo>
                    <a:pt x="26253" y="28677"/>
                  </a:lnTo>
                  <a:lnTo>
                    <a:pt x="17302" y="33917"/>
                  </a:lnTo>
                  <a:lnTo>
                    <a:pt x="10121" y="40538"/>
                  </a:lnTo>
                  <a:lnTo>
                    <a:pt x="5038" y="48270"/>
                  </a:lnTo>
                  <a:lnTo>
                    <a:pt x="2020" y="56843"/>
                  </a:lnTo>
                  <a:lnTo>
                    <a:pt x="602" y="66191"/>
                  </a:lnTo>
                  <a:lnTo>
                    <a:pt x="90" y="76443"/>
                  </a:lnTo>
                  <a:lnTo>
                    <a:pt x="0" y="87596"/>
                  </a:lnTo>
                  <a:lnTo>
                    <a:pt x="240" y="99526"/>
                  </a:lnTo>
                  <a:lnTo>
                    <a:pt x="999" y="112065"/>
                  </a:lnTo>
                  <a:lnTo>
                    <a:pt x="2354" y="125063"/>
                  </a:lnTo>
                  <a:lnTo>
                    <a:pt x="4094" y="138554"/>
                  </a:lnTo>
                  <a:lnTo>
                    <a:pt x="5808" y="152749"/>
                  </a:lnTo>
                  <a:lnTo>
                    <a:pt x="7264" y="167698"/>
                  </a:lnTo>
                  <a:lnTo>
                    <a:pt x="8563" y="182991"/>
                  </a:lnTo>
                  <a:lnTo>
                    <a:pt x="10043" y="197878"/>
                  </a:lnTo>
                  <a:lnTo>
                    <a:pt x="11903" y="211935"/>
                  </a:lnTo>
                  <a:lnTo>
                    <a:pt x="14616" y="224052"/>
                  </a:lnTo>
                  <a:lnTo>
                    <a:pt x="19185" y="231546"/>
                  </a:lnTo>
                  <a:lnTo>
                    <a:pt x="25854" y="233695"/>
                  </a:lnTo>
                  <a:lnTo>
                    <a:pt x="34028" y="232861"/>
                  </a:lnTo>
                  <a:lnTo>
                    <a:pt x="43510" y="230776"/>
                  </a:lnTo>
                  <a:lnTo>
                    <a:pt x="54148" y="228497"/>
                  </a:lnTo>
                  <a:lnTo>
                    <a:pt x="65725" y="226516"/>
                  </a:lnTo>
                  <a:lnTo>
                    <a:pt x="77858" y="225295"/>
                  </a:lnTo>
                  <a:lnTo>
                    <a:pt x="90045" y="225428"/>
                  </a:lnTo>
                  <a:lnTo>
                    <a:pt x="102004" y="227094"/>
                  </a:lnTo>
                  <a:lnTo>
                    <a:pt x="113655" y="229987"/>
                  </a:lnTo>
                  <a:lnTo>
                    <a:pt x="125016" y="233527"/>
                  </a:lnTo>
                  <a:lnTo>
                    <a:pt x="136142" y="237313"/>
                  </a:lnTo>
                  <a:lnTo>
                    <a:pt x="147089" y="241309"/>
                  </a:lnTo>
                  <a:lnTo>
                    <a:pt x="157907" y="245742"/>
                  </a:lnTo>
                  <a:lnTo>
                    <a:pt x="168629" y="250727"/>
                  </a:lnTo>
                  <a:lnTo>
                    <a:pt x="179119" y="256396"/>
                  </a:lnTo>
                  <a:lnTo>
                    <a:pt x="189090" y="262966"/>
                  </a:lnTo>
                  <a:lnTo>
                    <a:pt x="198427" y="270465"/>
                  </a:lnTo>
                  <a:lnTo>
                    <a:pt x="207171" y="278775"/>
                  </a:lnTo>
                  <a:lnTo>
                    <a:pt x="215430" y="287724"/>
                  </a:lnTo>
                  <a:lnTo>
                    <a:pt x="223317" y="297149"/>
                  </a:lnTo>
                  <a:lnTo>
                    <a:pt x="230766" y="306918"/>
                  </a:lnTo>
                  <a:lnTo>
                    <a:pt x="237550" y="316928"/>
                  </a:lnTo>
                  <a:lnTo>
                    <a:pt x="243592" y="327114"/>
                  </a:lnTo>
                  <a:lnTo>
                    <a:pt x="248803" y="337750"/>
                  </a:lnTo>
                  <a:lnTo>
                    <a:pt x="253005" y="349416"/>
                  </a:lnTo>
                  <a:lnTo>
                    <a:pt x="256196" y="362339"/>
                  </a:lnTo>
                  <a:lnTo>
                    <a:pt x="258356" y="376274"/>
                  </a:lnTo>
                  <a:lnTo>
                    <a:pt x="259364" y="390699"/>
                  </a:lnTo>
                  <a:lnTo>
                    <a:pt x="259261" y="405250"/>
                  </a:lnTo>
                  <a:lnTo>
                    <a:pt x="258057" y="419595"/>
                  </a:lnTo>
                  <a:lnTo>
                    <a:pt x="255655" y="433373"/>
                  </a:lnTo>
                  <a:lnTo>
                    <a:pt x="252108" y="446442"/>
                  </a:lnTo>
                  <a:lnTo>
                    <a:pt x="247439" y="458521"/>
                  </a:lnTo>
                  <a:lnTo>
                    <a:pt x="241557" y="469116"/>
                  </a:lnTo>
                  <a:lnTo>
                    <a:pt x="234525" y="478095"/>
                  </a:lnTo>
                  <a:lnTo>
                    <a:pt x="226533" y="485635"/>
                  </a:lnTo>
                  <a:lnTo>
                    <a:pt x="217798" y="492024"/>
                  </a:lnTo>
                  <a:lnTo>
                    <a:pt x="208512" y="497540"/>
                  </a:lnTo>
                  <a:lnTo>
                    <a:pt x="198667" y="502094"/>
                  </a:lnTo>
                  <a:lnTo>
                    <a:pt x="188073" y="505258"/>
                  </a:lnTo>
                  <a:lnTo>
                    <a:pt x="176686" y="506910"/>
                  </a:lnTo>
                  <a:lnTo>
                    <a:pt x="164598" y="507377"/>
                  </a:lnTo>
                  <a:lnTo>
                    <a:pt x="151952" y="507235"/>
                  </a:lnTo>
                  <a:lnTo>
                    <a:pt x="138902" y="506883"/>
                  </a:lnTo>
                  <a:lnTo>
                    <a:pt x="125977" y="506512"/>
                  </a:lnTo>
                  <a:lnTo>
                    <a:pt x="112709" y="506157"/>
                  </a:lnTo>
                  <a:lnTo>
                    <a:pt x="96816" y="505793"/>
                  </a:lnTo>
                  <a:lnTo>
                    <a:pt x="74288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79150" y="2158342"/>
              <a:ext cx="52984" cy="168457"/>
            </a:xfrm>
            <a:custGeom>
              <a:avLst/>
              <a:gdLst/>
              <a:ahLst/>
              <a:cxnLst/>
              <a:rect l="0" t="0" r="0" b="0"/>
              <a:pathLst>
                <a:path w="52984" h="168457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6" y="25846"/>
                  </a:lnTo>
                  <a:lnTo>
                    <a:pt x="23134" y="34967"/>
                  </a:lnTo>
                  <a:lnTo>
                    <a:pt x="28816" y="44462"/>
                  </a:lnTo>
                  <a:lnTo>
                    <a:pt x="34091" y="54254"/>
                  </a:lnTo>
                  <a:lnTo>
                    <a:pt x="38941" y="64268"/>
                  </a:lnTo>
                  <a:lnTo>
                    <a:pt x="43427" y="74442"/>
                  </a:lnTo>
                  <a:lnTo>
                    <a:pt x="47615" y="84728"/>
                  </a:lnTo>
                  <a:lnTo>
                    <a:pt x="51088" y="95093"/>
                  </a:lnTo>
                  <a:lnTo>
                    <a:pt x="52983" y="105510"/>
                  </a:lnTo>
                  <a:lnTo>
                    <a:pt x="52954" y="115955"/>
                  </a:lnTo>
                  <a:lnTo>
                    <a:pt x="50967" y="126088"/>
                  </a:lnTo>
                  <a:lnTo>
                    <a:pt x="47042" y="135286"/>
                  </a:lnTo>
                  <a:lnTo>
                    <a:pt x="41409" y="143281"/>
                  </a:lnTo>
                  <a:lnTo>
                    <a:pt x="34671" y="149990"/>
                  </a:lnTo>
                  <a:lnTo>
                    <a:pt x="26940" y="156000"/>
                  </a:lnTo>
                  <a:lnTo>
                    <a:pt x="16423" y="1618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7606" y="1737202"/>
              <a:ext cx="276411" cy="347441"/>
            </a:xfrm>
            <a:custGeom>
              <a:avLst/>
              <a:gdLst/>
              <a:ahLst/>
              <a:cxnLst/>
              <a:rect l="0" t="0" r="0" b="0"/>
              <a:pathLst>
                <a:path w="276411" h="347441">
                  <a:moveTo>
                    <a:pt x="0" y="0"/>
                  </a:moveTo>
                  <a:lnTo>
                    <a:pt x="8801" y="2933"/>
                  </a:lnTo>
                  <a:lnTo>
                    <a:pt x="17148" y="5716"/>
                  </a:lnTo>
                  <a:lnTo>
                    <a:pt x="25856" y="8611"/>
                  </a:lnTo>
                  <a:lnTo>
                    <a:pt x="35322" y="11478"/>
                  </a:lnTo>
                  <a:lnTo>
                    <a:pt x="46114" y="13995"/>
                  </a:lnTo>
                  <a:lnTo>
                    <a:pt x="58408" y="16006"/>
                  </a:lnTo>
                  <a:lnTo>
                    <a:pt x="71900" y="17518"/>
                  </a:lnTo>
                  <a:lnTo>
                    <a:pt x="86019" y="18613"/>
                  </a:lnTo>
                  <a:lnTo>
                    <a:pt x="100364" y="19386"/>
                  </a:lnTo>
                  <a:lnTo>
                    <a:pt x="114739" y="19922"/>
                  </a:lnTo>
                  <a:lnTo>
                    <a:pt x="129069" y="20290"/>
                  </a:lnTo>
                  <a:lnTo>
                    <a:pt x="143340" y="20541"/>
                  </a:lnTo>
                  <a:lnTo>
                    <a:pt x="157719" y="20710"/>
                  </a:lnTo>
                  <a:lnTo>
                    <a:pt x="172526" y="20824"/>
                  </a:lnTo>
                  <a:lnTo>
                    <a:pt x="187897" y="20901"/>
                  </a:lnTo>
                  <a:lnTo>
                    <a:pt x="203646" y="20953"/>
                  </a:lnTo>
                  <a:lnTo>
                    <a:pt x="219372" y="20987"/>
                  </a:lnTo>
                  <a:lnTo>
                    <a:pt x="234817" y="21024"/>
                  </a:lnTo>
                  <a:lnTo>
                    <a:pt x="249102" y="21558"/>
                  </a:lnTo>
                  <a:lnTo>
                    <a:pt x="260718" y="23513"/>
                  </a:lnTo>
                  <a:lnTo>
                    <a:pt x="269072" y="27275"/>
                  </a:lnTo>
                  <a:lnTo>
                    <a:pt x="274220" y="32584"/>
                  </a:lnTo>
                  <a:lnTo>
                    <a:pt x="276410" y="38828"/>
                  </a:lnTo>
                  <a:lnTo>
                    <a:pt x="276109" y="45549"/>
                  </a:lnTo>
                  <a:lnTo>
                    <a:pt x="273861" y="52653"/>
                  </a:lnTo>
                  <a:lnTo>
                    <a:pt x="270169" y="60319"/>
                  </a:lnTo>
                  <a:lnTo>
                    <a:pt x="265435" y="68619"/>
                  </a:lnTo>
                  <a:lnTo>
                    <a:pt x="259806" y="77496"/>
                  </a:lnTo>
                  <a:lnTo>
                    <a:pt x="253198" y="86841"/>
                  </a:lnTo>
                  <a:lnTo>
                    <a:pt x="245640" y="96543"/>
                  </a:lnTo>
                  <a:lnTo>
                    <a:pt x="237277" y="106670"/>
                  </a:lnTo>
                  <a:lnTo>
                    <a:pt x="228284" y="117454"/>
                  </a:lnTo>
                  <a:lnTo>
                    <a:pt x="218830" y="128969"/>
                  </a:lnTo>
                  <a:lnTo>
                    <a:pt x="209210" y="141142"/>
                  </a:lnTo>
                  <a:lnTo>
                    <a:pt x="199831" y="153846"/>
                  </a:lnTo>
                  <a:lnTo>
                    <a:pt x="190896" y="166949"/>
                  </a:lnTo>
                  <a:lnTo>
                    <a:pt x="182422" y="180341"/>
                  </a:lnTo>
                  <a:lnTo>
                    <a:pt x="174344" y="193937"/>
                  </a:lnTo>
                  <a:lnTo>
                    <a:pt x="166575" y="207671"/>
                  </a:lnTo>
                  <a:lnTo>
                    <a:pt x="159034" y="221334"/>
                  </a:lnTo>
                  <a:lnTo>
                    <a:pt x="151657" y="234587"/>
                  </a:lnTo>
                  <a:lnTo>
                    <a:pt x="144398" y="247280"/>
                  </a:lnTo>
                  <a:lnTo>
                    <a:pt x="137386" y="259431"/>
                  </a:lnTo>
                  <a:lnTo>
                    <a:pt x="130904" y="271132"/>
                  </a:lnTo>
                  <a:lnTo>
                    <a:pt x="125063" y="282482"/>
                  </a:lnTo>
                  <a:lnTo>
                    <a:pt x="119774" y="293506"/>
                  </a:lnTo>
                  <a:lnTo>
                    <a:pt x="114211" y="305439"/>
                  </a:lnTo>
                  <a:lnTo>
                    <a:pt x="106766" y="321569"/>
                  </a:lnTo>
                  <a:lnTo>
                    <a:pt x="9475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65070" y="1674031"/>
              <a:ext cx="198276" cy="392039"/>
            </a:xfrm>
            <a:custGeom>
              <a:avLst/>
              <a:gdLst/>
              <a:ahLst/>
              <a:cxnLst/>
              <a:rect l="0" t="0" r="0" b="0"/>
              <a:pathLst>
                <a:path w="198276" h="392039">
                  <a:moveTo>
                    <a:pt x="151075" y="0"/>
                  </a:moveTo>
                  <a:lnTo>
                    <a:pt x="145140" y="5934"/>
                  </a:lnTo>
                  <a:lnTo>
                    <a:pt x="138936" y="12139"/>
                  </a:lnTo>
                  <a:lnTo>
                    <a:pt x="131844" y="19235"/>
                  </a:lnTo>
                  <a:lnTo>
                    <a:pt x="124077" y="27175"/>
                  </a:lnTo>
                  <a:lnTo>
                    <a:pt x="116079" y="35821"/>
                  </a:lnTo>
                  <a:lnTo>
                    <a:pt x="108137" y="45020"/>
                  </a:lnTo>
                  <a:lnTo>
                    <a:pt x="100363" y="54793"/>
                  </a:lnTo>
                  <a:lnTo>
                    <a:pt x="92770" y="65331"/>
                  </a:lnTo>
                  <a:lnTo>
                    <a:pt x="85333" y="76677"/>
                  </a:lnTo>
                  <a:lnTo>
                    <a:pt x="78018" y="88736"/>
                  </a:lnTo>
                  <a:lnTo>
                    <a:pt x="70793" y="101362"/>
                  </a:lnTo>
                  <a:lnTo>
                    <a:pt x="63637" y="114413"/>
                  </a:lnTo>
                  <a:lnTo>
                    <a:pt x="56695" y="127770"/>
                  </a:lnTo>
                  <a:lnTo>
                    <a:pt x="50259" y="141342"/>
                  </a:lnTo>
                  <a:lnTo>
                    <a:pt x="44444" y="155065"/>
                  </a:lnTo>
                  <a:lnTo>
                    <a:pt x="39048" y="168890"/>
                  </a:lnTo>
                  <a:lnTo>
                    <a:pt x="33658" y="182784"/>
                  </a:lnTo>
                  <a:lnTo>
                    <a:pt x="28037" y="196726"/>
                  </a:lnTo>
                  <a:lnTo>
                    <a:pt x="22448" y="210700"/>
                  </a:lnTo>
                  <a:lnTo>
                    <a:pt x="17527" y="224694"/>
                  </a:lnTo>
                  <a:lnTo>
                    <a:pt x="13584" y="238699"/>
                  </a:lnTo>
                  <a:lnTo>
                    <a:pt x="10446" y="252545"/>
                  </a:lnTo>
                  <a:lnTo>
                    <a:pt x="7650" y="265922"/>
                  </a:lnTo>
                  <a:lnTo>
                    <a:pt x="4888" y="278703"/>
                  </a:lnTo>
                  <a:lnTo>
                    <a:pt x="2355" y="291082"/>
                  </a:lnTo>
                  <a:lnTo>
                    <a:pt x="632" y="303468"/>
                  </a:lnTo>
                  <a:lnTo>
                    <a:pt x="0" y="316096"/>
                  </a:lnTo>
                  <a:lnTo>
                    <a:pt x="745" y="328867"/>
                  </a:lnTo>
                  <a:lnTo>
                    <a:pt x="3306" y="341447"/>
                  </a:lnTo>
                  <a:lnTo>
                    <a:pt x="7744" y="353640"/>
                  </a:lnTo>
                  <a:lnTo>
                    <a:pt x="13980" y="364928"/>
                  </a:lnTo>
                  <a:lnTo>
                    <a:pt x="21978" y="374445"/>
                  </a:lnTo>
                  <a:lnTo>
                    <a:pt x="31537" y="381871"/>
                  </a:lnTo>
                  <a:lnTo>
                    <a:pt x="42189" y="387211"/>
                  </a:lnTo>
                  <a:lnTo>
                    <a:pt x="53323" y="390519"/>
                  </a:lnTo>
                  <a:lnTo>
                    <a:pt x="64546" y="392038"/>
                  </a:lnTo>
                  <a:lnTo>
                    <a:pt x="75690" y="391960"/>
                  </a:lnTo>
                  <a:lnTo>
                    <a:pt x="86705" y="390329"/>
                  </a:lnTo>
                  <a:lnTo>
                    <a:pt x="97596" y="387313"/>
                  </a:lnTo>
                  <a:lnTo>
                    <a:pt x="108385" y="383172"/>
                  </a:lnTo>
                  <a:lnTo>
                    <a:pt x="119096" y="378177"/>
                  </a:lnTo>
                  <a:lnTo>
                    <a:pt x="129747" y="372560"/>
                  </a:lnTo>
                  <a:lnTo>
                    <a:pt x="140189" y="366502"/>
                  </a:lnTo>
                  <a:lnTo>
                    <a:pt x="150128" y="360135"/>
                  </a:lnTo>
                  <a:lnTo>
                    <a:pt x="159439" y="353553"/>
                  </a:lnTo>
                  <a:lnTo>
                    <a:pt x="167996" y="346659"/>
                  </a:lnTo>
                  <a:lnTo>
                    <a:pt x="175597" y="339191"/>
                  </a:lnTo>
                  <a:lnTo>
                    <a:pt x="182224" y="331048"/>
                  </a:lnTo>
                  <a:lnTo>
                    <a:pt x="187844" y="322121"/>
                  </a:lnTo>
                  <a:lnTo>
                    <a:pt x="192328" y="312217"/>
                  </a:lnTo>
                  <a:lnTo>
                    <a:pt x="195708" y="301338"/>
                  </a:lnTo>
                  <a:lnTo>
                    <a:pt x="197826" y="289947"/>
                  </a:lnTo>
                  <a:lnTo>
                    <a:pt x="198275" y="278842"/>
                  </a:lnTo>
                  <a:lnTo>
                    <a:pt x="196973" y="268456"/>
                  </a:lnTo>
                  <a:lnTo>
                    <a:pt x="193811" y="259027"/>
                  </a:lnTo>
                  <a:lnTo>
                    <a:pt x="188490" y="250766"/>
                  </a:lnTo>
                  <a:lnTo>
                    <a:pt x="181057" y="243666"/>
                  </a:lnTo>
                  <a:lnTo>
                    <a:pt x="171829" y="237881"/>
                  </a:lnTo>
                  <a:lnTo>
                    <a:pt x="161202" y="233810"/>
                  </a:lnTo>
                  <a:lnTo>
                    <a:pt x="149548" y="231517"/>
                  </a:lnTo>
                  <a:lnTo>
                    <a:pt x="137489" y="230943"/>
                  </a:lnTo>
                  <a:lnTo>
                    <a:pt x="125861" y="232068"/>
                  </a:lnTo>
                  <a:lnTo>
                    <a:pt x="115084" y="234713"/>
                  </a:lnTo>
                  <a:lnTo>
                    <a:pt x="105206" y="238588"/>
                  </a:lnTo>
                  <a:lnTo>
                    <a:pt x="96103" y="243398"/>
                  </a:lnTo>
                  <a:lnTo>
                    <a:pt x="87612" y="248892"/>
                  </a:lnTo>
                  <a:lnTo>
                    <a:pt x="79737" y="255037"/>
                  </a:lnTo>
                  <a:lnTo>
                    <a:pt x="72659" y="261992"/>
                  </a:lnTo>
                  <a:lnTo>
                    <a:pt x="66411" y="269774"/>
                  </a:lnTo>
                  <a:lnTo>
                    <a:pt x="60846" y="278010"/>
                  </a:lnTo>
                  <a:lnTo>
                    <a:pt x="55065" y="286934"/>
                  </a:lnTo>
                  <a:lnTo>
                    <a:pt x="47443" y="298449"/>
                  </a:lnTo>
                  <a:lnTo>
                    <a:pt x="3526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58300" y="1684966"/>
              <a:ext cx="251263" cy="388533"/>
            </a:xfrm>
            <a:custGeom>
              <a:avLst/>
              <a:gdLst/>
              <a:ahLst/>
              <a:cxnLst/>
              <a:rect l="0" t="0" r="0" b="0"/>
              <a:pathLst>
                <a:path w="251263" h="388533">
                  <a:moveTo>
                    <a:pt x="178985" y="10122"/>
                  </a:moveTo>
                  <a:lnTo>
                    <a:pt x="170116" y="7255"/>
                  </a:lnTo>
                  <a:lnTo>
                    <a:pt x="161129" y="5113"/>
                  </a:lnTo>
                  <a:lnTo>
                    <a:pt x="151134" y="3510"/>
                  </a:lnTo>
                  <a:lnTo>
                    <a:pt x="140153" y="2329"/>
                  </a:lnTo>
                  <a:lnTo>
                    <a:pt x="128342" y="1481"/>
                  </a:lnTo>
                  <a:lnTo>
                    <a:pt x="115883" y="883"/>
                  </a:lnTo>
                  <a:lnTo>
                    <a:pt x="102946" y="469"/>
                  </a:lnTo>
                  <a:lnTo>
                    <a:pt x="89665" y="185"/>
                  </a:lnTo>
                  <a:lnTo>
                    <a:pt x="76152" y="0"/>
                  </a:lnTo>
                  <a:lnTo>
                    <a:pt x="62810" y="215"/>
                  </a:lnTo>
                  <a:lnTo>
                    <a:pt x="50304" y="1424"/>
                  </a:lnTo>
                  <a:lnTo>
                    <a:pt x="38941" y="3885"/>
                  </a:lnTo>
                  <a:lnTo>
                    <a:pt x="29006" y="8014"/>
                  </a:lnTo>
                  <a:lnTo>
                    <a:pt x="20929" y="14526"/>
                  </a:lnTo>
                  <a:lnTo>
                    <a:pt x="14757" y="23575"/>
                  </a:lnTo>
                  <a:lnTo>
                    <a:pt x="10239" y="34704"/>
                  </a:lnTo>
                  <a:lnTo>
                    <a:pt x="7024" y="47146"/>
                  </a:lnTo>
                  <a:lnTo>
                    <a:pt x="4785" y="60319"/>
                  </a:lnTo>
                  <a:lnTo>
                    <a:pt x="3413" y="73719"/>
                  </a:lnTo>
                  <a:lnTo>
                    <a:pt x="3006" y="86853"/>
                  </a:lnTo>
                  <a:lnTo>
                    <a:pt x="3540" y="99499"/>
                  </a:lnTo>
                  <a:lnTo>
                    <a:pt x="4710" y="111803"/>
                  </a:lnTo>
                  <a:lnTo>
                    <a:pt x="6033" y="124145"/>
                  </a:lnTo>
                  <a:lnTo>
                    <a:pt x="7227" y="136725"/>
                  </a:lnTo>
                  <a:lnTo>
                    <a:pt x="8540" y="148611"/>
                  </a:lnTo>
                  <a:lnTo>
                    <a:pt x="11279" y="157792"/>
                  </a:lnTo>
                  <a:lnTo>
                    <a:pt x="16157" y="163127"/>
                  </a:lnTo>
                  <a:lnTo>
                    <a:pt x="22336" y="164741"/>
                  </a:lnTo>
                  <a:lnTo>
                    <a:pt x="29504" y="163545"/>
                  </a:lnTo>
                  <a:lnTo>
                    <a:pt x="37686" y="160741"/>
                  </a:lnTo>
                  <a:lnTo>
                    <a:pt x="47037" y="157588"/>
                  </a:lnTo>
                  <a:lnTo>
                    <a:pt x="57522" y="154786"/>
                  </a:lnTo>
                  <a:lnTo>
                    <a:pt x="68805" y="152724"/>
                  </a:lnTo>
                  <a:lnTo>
                    <a:pt x="80364" y="151700"/>
                  </a:lnTo>
                  <a:lnTo>
                    <a:pt x="91879" y="151756"/>
                  </a:lnTo>
                  <a:lnTo>
                    <a:pt x="103388" y="153079"/>
                  </a:lnTo>
                  <a:lnTo>
                    <a:pt x="115180" y="156084"/>
                  </a:lnTo>
                  <a:lnTo>
                    <a:pt x="127402" y="160840"/>
                  </a:lnTo>
                  <a:lnTo>
                    <a:pt x="139729" y="166962"/>
                  </a:lnTo>
                  <a:lnTo>
                    <a:pt x="151478" y="173826"/>
                  </a:lnTo>
                  <a:lnTo>
                    <a:pt x="162309" y="180995"/>
                  </a:lnTo>
                  <a:lnTo>
                    <a:pt x="172208" y="188245"/>
                  </a:lnTo>
                  <a:lnTo>
                    <a:pt x="181319" y="195485"/>
                  </a:lnTo>
                  <a:lnTo>
                    <a:pt x="189816" y="202689"/>
                  </a:lnTo>
                  <a:lnTo>
                    <a:pt x="197863" y="210018"/>
                  </a:lnTo>
                  <a:lnTo>
                    <a:pt x="205588" y="217785"/>
                  </a:lnTo>
                  <a:lnTo>
                    <a:pt x="213088" y="226128"/>
                  </a:lnTo>
                  <a:lnTo>
                    <a:pt x="220433" y="235021"/>
                  </a:lnTo>
                  <a:lnTo>
                    <a:pt x="227671" y="244370"/>
                  </a:lnTo>
                  <a:lnTo>
                    <a:pt x="234824" y="254077"/>
                  </a:lnTo>
                  <a:lnTo>
                    <a:pt x="241424" y="264376"/>
                  </a:lnTo>
                  <a:lnTo>
                    <a:pt x="246564" y="275806"/>
                  </a:lnTo>
                  <a:lnTo>
                    <a:pt x="249863" y="288559"/>
                  </a:lnTo>
                  <a:lnTo>
                    <a:pt x="251262" y="302039"/>
                  </a:lnTo>
                  <a:lnTo>
                    <a:pt x="250763" y="315093"/>
                  </a:lnTo>
                  <a:lnTo>
                    <a:pt x="248569" y="327087"/>
                  </a:lnTo>
                  <a:lnTo>
                    <a:pt x="244844" y="337748"/>
                  </a:lnTo>
                  <a:lnTo>
                    <a:pt x="239610" y="346910"/>
                  </a:lnTo>
                  <a:lnTo>
                    <a:pt x="233022" y="354661"/>
                  </a:lnTo>
                  <a:lnTo>
                    <a:pt x="225330" y="361239"/>
                  </a:lnTo>
                  <a:lnTo>
                    <a:pt x="216798" y="366915"/>
                  </a:lnTo>
                  <a:lnTo>
                    <a:pt x="207643" y="371923"/>
                  </a:lnTo>
                  <a:lnTo>
                    <a:pt x="197716" y="376292"/>
                  </a:lnTo>
                  <a:lnTo>
                    <a:pt x="186536" y="379856"/>
                  </a:lnTo>
                  <a:lnTo>
                    <a:pt x="173941" y="382588"/>
                  </a:lnTo>
                  <a:lnTo>
                    <a:pt x="160228" y="384592"/>
                  </a:lnTo>
                  <a:lnTo>
                    <a:pt x="145952" y="386020"/>
                  </a:lnTo>
                  <a:lnTo>
                    <a:pt x="131497" y="387018"/>
                  </a:lnTo>
                  <a:lnTo>
                    <a:pt x="117046" y="387706"/>
                  </a:lnTo>
                  <a:lnTo>
                    <a:pt x="102665" y="388176"/>
                  </a:lnTo>
                  <a:lnTo>
                    <a:pt x="88368" y="388490"/>
                  </a:lnTo>
                  <a:lnTo>
                    <a:pt x="74311" y="388532"/>
                  </a:lnTo>
                  <a:lnTo>
                    <a:pt x="60785" y="388029"/>
                  </a:lnTo>
                  <a:lnTo>
                    <a:pt x="47918" y="386877"/>
                  </a:lnTo>
                  <a:lnTo>
                    <a:pt x="36119" y="385281"/>
                  </a:lnTo>
                  <a:lnTo>
                    <a:pt x="24994" y="383505"/>
                  </a:lnTo>
                  <a:lnTo>
                    <a:pt x="13568" y="381392"/>
                  </a:lnTo>
                  <a:lnTo>
                    <a:pt x="0" y="378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47896" y="183195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6"/>
                  </a:lnTo>
                  <a:lnTo>
                    <a:pt x="146517" y="8611"/>
                  </a:lnTo>
                  <a:lnTo>
                    <a:pt x="135870" y="11479"/>
                  </a:lnTo>
                  <a:lnTo>
                    <a:pt x="124230" y="13995"/>
                  </a:lnTo>
                  <a:lnTo>
                    <a:pt x="111338" y="16011"/>
                  </a:lnTo>
                  <a:lnTo>
                    <a:pt x="97431" y="17696"/>
                  </a:lnTo>
                  <a:lnTo>
                    <a:pt x="83029" y="19439"/>
                  </a:lnTo>
                  <a:lnTo>
                    <a:pt x="68504" y="21460"/>
                  </a:lnTo>
                  <a:lnTo>
                    <a:pt x="54437" y="23659"/>
                  </a:lnTo>
                  <a:lnTo>
                    <a:pt x="40204" y="25913"/>
                  </a:lnTo>
                  <a:lnTo>
                    <a:pt x="23444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32124" y="175825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42653" y="1905658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21056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2874279" y="1537160"/>
            <a:ext cx="299545" cy="674860"/>
          </a:xfrm>
          <a:custGeom>
            <a:avLst/>
            <a:gdLst/>
            <a:ahLst/>
            <a:cxnLst/>
            <a:rect l="0" t="0" r="0" b="0"/>
            <a:pathLst>
              <a:path w="299545" h="674860">
                <a:moveTo>
                  <a:pt x="263213" y="0"/>
                </a:moveTo>
                <a:lnTo>
                  <a:pt x="254412" y="3001"/>
                </a:lnTo>
                <a:lnTo>
                  <a:pt x="246065" y="6423"/>
                </a:lnTo>
                <a:lnTo>
                  <a:pt x="237371" y="10624"/>
                </a:lnTo>
                <a:lnTo>
                  <a:pt x="228423" y="15697"/>
                </a:lnTo>
                <a:lnTo>
                  <a:pt x="219576" y="21827"/>
                </a:lnTo>
                <a:lnTo>
                  <a:pt x="211033" y="29010"/>
                </a:lnTo>
                <a:lnTo>
                  <a:pt x="202671" y="37098"/>
                </a:lnTo>
                <a:lnTo>
                  <a:pt x="194145" y="45893"/>
                </a:lnTo>
                <a:lnTo>
                  <a:pt x="185267" y="55217"/>
                </a:lnTo>
                <a:lnTo>
                  <a:pt x="176168" y="65087"/>
                </a:lnTo>
                <a:lnTo>
                  <a:pt x="167207" y="75697"/>
                </a:lnTo>
                <a:lnTo>
                  <a:pt x="158584" y="87090"/>
                </a:lnTo>
                <a:lnTo>
                  <a:pt x="150336" y="99012"/>
                </a:lnTo>
                <a:lnTo>
                  <a:pt x="142417" y="111014"/>
                </a:lnTo>
                <a:lnTo>
                  <a:pt x="134758" y="122837"/>
                </a:lnTo>
                <a:lnTo>
                  <a:pt x="127293" y="134726"/>
                </a:lnTo>
                <a:lnTo>
                  <a:pt x="119966" y="147306"/>
                </a:lnTo>
                <a:lnTo>
                  <a:pt x="112742" y="160875"/>
                </a:lnTo>
                <a:lnTo>
                  <a:pt x="105754" y="175091"/>
                </a:lnTo>
                <a:lnTo>
                  <a:pt x="99287" y="189180"/>
                </a:lnTo>
                <a:lnTo>
                  <a:pt x="93453" y="202703"/>
                </a:lnTo>
                <a:lnTo>
                  <a:pt x="88043" y="215886"/>
                </a:lnTo>
                <a:lnTo>
                  <a:pt x="82643" y="229410"/>
                </a:lnTo>
                <a:lnTo>
                  <a:pt x="77012" y="243648"/>
                </a:lnTo>
                <a:lnTo>
                  <a:pt x="71245" y="258329"/>
                </a:lnTo>
                <a:lnTo>
                  <a:pt x="65674" y="272738"/>
                </a:lnTo>
                <a:lnTo>
                  <a:pt x="60481" y="286471"/>
                </a:lnTo>
                <a:lnTo>
                  <a:pt x="55689" y="299456"/>
                </a:lnTo>
                <a:lnTo>
                  <a:pt x="51243" y="311784"/>
                </a:lnTo>
                <a:lnTo>
                  <a:pt x="47069" y="323591"/>
                </a:lnTo>
                <a:lnTo>
                  <a:pt x="43097" y="335012"/>
                </a:lnTo>
                <a:lnTo>
                  <a:pt x="39270" y="346155"/>
                </a:lnTo>
                <a:lnTo>
                  <a:pt x="35543" y="357103"/>
                </a:lnTo>
                <a:lnTo>
                  <a:pt x="31887" y="367915"/>
                </a:lnTo>
                <a:lnTo>
                  <a:pt x="28278" y="378636"/>
                </a:lnTo>
                <a:lnTo>
                  <a:pt x="24702" y="389302"/>
                </a:lnTo>
                <a:lnTo>
                  <a:pt x="21147" y="400263"/>
                </a:lnTo>
                <a:lnTo>
                  <a:pt x="17608" y="412146"/>
                </a:lnTo>
                <a:lnTo>
                  <a:pt x="14083" y="425220"/>
                </a:lnTo>
                <a:lnTo>
                  <a:pt x="10733" y="439426"/>
                </a:lnTo>
                <a:lnTo>
                  <a:pt x="7863" y="454564"/>
                </a:lnTo>
                <a:lnTo>
                  <a:pt x="5601" y="470417"/>
                </a:lnTo>
                <a:lnTo>
                  <a:pt x="3913" y="486789"/>
                </a:lnTo>
                <a:lnTo>
                  <a:pt x="2697" y="503532"/>
                </a:lnTo>
                <a:lnTo>
                  <a:pt x="1847" y="520528"/>
                </a:lnTo>
                <a:lnTo>
                  <a:pt x="1427" y="537532"/>
                </a:lnTo>
                <a:lnTo>
                  <a:pt x="1670" y="554182"/>
                </a:lnTo>
                <a:lnTo>
                  <a:pt x="2656" y="570299"/>
                </a:lnTo>
                <a:lnTo>
                  <a:pt x="4641" y="585563"/>
                </a:lnTo>
                <a:lnTo>
                  <a:pt x="8108" y="599442"/>
                </a:lnTo>
                <a:lnTo>
                  <a:pt x="13186" y="611777"/>
                </a:lnTo>
                <a:lnTo>
                  <a:pt x="19699" y="622722"/>
                </a:lnTo>
                <a:lnTo>
                  <a:pt x="27358" y="632549"/>
                </a:lnTo>
                <a:lnTo>
                  <a:pt x="35884" y="641531"/>
                </a:lnTo>
                <a:lnTo>
                  <a:pt x="45200" y="649736"/>
                </a:lnTo>
                <a:lnTo>
                  <a:pt x="55430" y="657035"/>
                </a:lnTo>
                <a:lnTo>
                  <a:pt x="66564" y="663423"/>
                </a:lnTo>
                <a:lnTo>
                  <a:pt x="78311" y="668696"/>
                </a:lnTo>
                <a:lnTo>
                  <a:pt x="90196" y="672409"/>
                </a:lnTo>
                <a:lnTo>
                  <a:pt x="101936" y="674453"/>
                </a:lnTo>
                <a:lnTo>
                  <a:pt x="113598" y="674859"/>
                </a:lnTo>
                <a:lnTo>
                  <a:pt x="125495" y="673619"/>
                </a:lnTo>
                <a:lnTo>
                  <a:pt x="137792" y="670896"/>
                </a:lnTo>
                <a:lnTo>
                  <a:pt x="150339" y="666969"/>
                </a:lnTo>
                <a:lnTo>
                  <a:pt x="162769" y="662124"/>
                </a:lnTo>
                <a:lnTo>
                  <a:pt x="174869" y="656610"/>
                </a:lnTo>
                <a:lnTo>
                  <a:pt x="186436" y="650623"/>
                </a:lnTo>
                <a:lnTo>
                  <a:pt x="197203" y="644306"/>
                </a:lnTo>
                <a:lnTo>
                  <a:pt x="207111" y="637756"/>
                </a:lnTo>
                <a:lnTo>
                  <a:pt x="216255" y="630884"/>
                </a:lnTo>
                <a:lnTo>
                  <a:pt x="224791" y="623431"/>
                </a:lnTo>
                <a:lnTo>
                  <a:pt x="232870" y="615298"/>
                </a:lnTo>
                <a:lnTo>
                  <a:pt x="240621" y="606377"/>
                </a:lnTo>
                <a:lnTo>
                  <a:pt x="248140" y="596478"/>
                </a:lnTo>
                <a:lnTo>
                  <a:pt x="255498" y="585593"/>
                </a:lnTo>
                <a:lnTo>
                  <a:pt x="262746" y="573859"/>
                </a:lnTo>
                <a:lnTo>
                  <a:pt x="269919" y="561458"/>
                </a:lnTo>
                <a:lnTo>
                  <a:pt x="277033" y="548561"/>
                </a:lnTo>
                <a:lnTo>
                  <a:pt x="283776" y="535310"/>
                </a:lnTo>
                <a:lnTo>
                  <a:pt x="289544" y="521808"/>
                </a:lnTo>
                <a:lnTo>
                  <a:pt x="294083" y="508138"/>
                </a:lnTo>
                <a:lnTo>
                  <a:pt x="297299" y="494518"/>
                </a:lnTo>
                <a:lnTo>
                  <a:pt x="299090" y="481293"/>
                </a:lnTo>
                <a:lnTo>
                  <a:pt x="299544" y="468619"/>
                </a:lnTo>
                <a:lnTo>
                  <a:pt x="298562" y="456481"/>
                </a:lnTo>
                <a:lnTo>
                  <a:pt x="295783" y="444789"/>
                </a:lnTo>
                <a:lnTo>
                  <a:pt x="291169" y="433454"/>
                </a:lnTo>
                <a:lnTo>
                  <a:pt x="284801" y="422875"/>
                </a:lnTo>
                <a:lnTo>
                  <a:pt x="276707" y="413901"/>
                </a:lnTo>
                <a:lnTo>
                  <a:pt x="267082" y="406871"/>
                </a:lnTo>
                <a:lnTo>
                  <a:pt x="256383" y="401812"/>
                </a:lnTo>
                <a:lnTo>
                  <a:pt x="245218" y="398701"/>
                </a:lnTo>
                <a:lnTo>
                  <a:pt x="233968" y="397317"/>
                </a:lnTo>
                <a:lnTo>
                  <a:pt x="222637" y="397487"/>
                </a:lnTo>
                <a:lnTo>
                  <a:pt x="210963" y="399180"/>
                </a:lnTo>
                <a:lnTo>
                  <a:pt x="198812" y="402243"/>
                </a:lnTo>
                <a:lnTo>
                  <a:pt x="186194" y="406585"/>
                </a:lnTo>
                <a:lnTo>
                  <a:pt x="173183" y="412247"/>
                </a:lnTo>
                <a:lnTo>
                  <a:pt x="159870" y="419130"/>
                </a:lnTo>
                <a:lnTo>
                  <a:pt x="146335" y="427023"/>
                </a:lnTo>
                <a:lnTo>
                  <a:pt x="132642" y="435691"/>
                </a:lnTo>
                <a:lnTo>
                  <a:pt x="118848" y="444924"/>
                </a:lnTo>
                <a:lnTo>
                  <a:pt x="105315" y="454394"/>
                </a:lnTo>
                <a:lnTo>
                  <a:pt x="92681" y="463671"/>
                </a:lnTo>
                <a:lnTo>
                  <a:pt x="81217" y="472547"/>
                </a:lnTo>
                <a:lnTo>
                  <a:pt x="70705" y="481321"/>
                </a:lnTo>
                <a:lnTo>
                  <a:pt x="60644" y="490664"/>
                </a:lnTo>
                <a:lnTo>
                  <a:pt x="50696" y="500910"/>
                </a:lnTo>
                <a:lnTo>
                  <a:pt x="40965" y="511843"/>
                </a:lnTo>
                <a:lnTo>
                  <a:pt x="30858" y="524155"/>
                </a:lnTo>
                <a:lnTo>
                  <a:pt x="18363" y="541168"/>
                </a:lnTo>
                <a:lnTo>
                  <a:pt x="0" y="568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30382" y="3096694"/>
            <a:ext cx="2240696" cy="726467"/>
            <a:chOff x="530382" y="3096694"/>
            <a:chExt cx="2240696" cy="726467"/>
          </a:xfrm>
        </p:grpSpPr>
        <p:sp>
          <p:nvSpPr>
            <p:cNvPr id="24" name="Freeform 23"/>
            <p:cNvSpPr/>
            <p:nvPr/>
          </p:nvSpPr>
          <p:spPr>
            <a:xfrm>
              <a:off x="530382" y="3236148"/>
              <a:ext cx="280548" cy="562332"/>
            </a:xfrm>
            <a:custGeom>
              <a:avLst/>
              <a:gdLst/>
              <a:ahLst/>
              <a:cxnLst/>
              <a:rect l="0" t="0" r="0" b="0"/>
              <a:pathLst>
                <a:path w="280548" h="562332">
                  <a:moveTo>
                    <a:pt x="263927" y="113230"/>
                  </a:moveTo>
                  <a:lnTo>
                    <a:pt x="258059" y="124898"/>
                  </a:lnTo>
                  <a:lnTo>
                    <a:pt x="252495" y="135387"/>
                  </a:lnTo>
                  <a:lnTo>
                    <a:pt x="246696" y="145693"/>
                  </a:lnTo>
                  <a:lnTo>
                    <a:pt x="240615" y="156167"/>
                  </a:lnTo>
                  <a:lnTo>
                    <a:pt x="234285" y="167159"/>
                  </a:lnTo>
                  <a:lnTo>
                    <a:pt x="227757" y="178802"/>
                  </a:lnTo>
                  <a:lnTo>
                    <a:pt x="221081" y="191055"/>
                  </a:lnTo>
                  <a:lnTo>
                    <a:pt x="214299" y="203811"/>
                  </a:lnTo>
                  <a:lnTo>
                    <a:pt x="207441" y="216950"/>
                  </a:lnTo>
                  <a:lnTo>
                    <a:pt x="200531" y="230537"/>
                  </a:lnTo>
                  <a:lnTo>
                    <a:pt x="193586" y="244795"/>
                  </a:lnTo>
                  <a:lnTo>
                    <a:pt x="186617" y="259796"/>
                  </a:lnTo>
                  <a:lnTo>
                    <a:pt x="179631" y="275463"/>
                  </a:lnTo>
                  <a:lnTo>
                    <a:pt x="172635" y="291665"/>
                  </a:lnTo>
                  <a:lnTo>
                    <a:pt x="165631" y="308265"/>
                  </a:lnTo>
                  <a:lnTo>
                    <a:pt x="158622" y="324989"/>
                  </a:lnTo>
                  <a:lnTo>
                    <a:pt x="151609" y="341444"/>
                  </a:lnTo>
                  <a:lnTo>
                    <a:pt x="144600" y="357440"/>
                  </a:lnTo>
                  <a:lnTo>
                    <a:pt x="137756" y="373131"/>
                  </a:lnTo>
                  <a:lnTo>
                    <a:pt x="131388" y="388893"/>
                  </a:lnTo>
                  <a:lnTo>
                    <a:pt x="125623" y="404941"/>
                  </a:lnTo>
                  <a:lnTo>
                    <a:pt x="120431" y="421161"/>
                  </a:lnTo>
                  <a:lnTo>
                    <a:pt x="115709" y="437211"/>
                  </a:lnTo>
                  <a:lnTo>
                    <a:pt x="111355" y="452899"/>
                  </a:lnTo>
                  <a:lnTo>
                    <a:pt x="107601" y="468198"/>
                  </a:lnTo>
                  <a:lnTo>
                    <a:pt x="104983" y="483157"/>
                  </a:lnTo>
                  <a:lnTo>
                    <a:pt x="103709" y="497840"/>
                  </a:lnTo>
                  <a:lnTo>
                    <a:pt x="103837" y="511988"/>
                  </a:lnTo>
                  <a:lnTo>
                    <a:pt x="105444" y="525044"/>
                  </a:lnTo>
                  <a:lnTo>
                    <a:pt x="108424" y="536775"/>
                  </a:lnTo>
                  <a:lnTo>
                    <a:pt x="112866" y="546789"/>
                  </a:lnTo>
                  <a:lnTo>
                    <a:pt x="119121" y="554386"/>
                  </a:lnTo>
                  <a:lnTo>
                    <a:pt x="127212" y="559414"/>
                  </a:lnTo>
                  <a:lnTo>
                    <a:pt x="136729" y="562010"/>
                  </a:lnTo>
                  <a:lnTo>
                    <a:pt x="147026" y="562331"/>
                  </a:lnTo>
                  <a:lnTo>
                    <a:pt x="157652" y="560695"/>
                  </a:lnTo>
                  <a:lnTo>
                    <a:pt x="168378" y="557346"/>
                  </a:lnTo>
                  <a:lnTo>
                    <a:pt x="179105" y="552366"/>
                  </a:lnTo>
                  <a:lnTo>
                    <a:pt x="189794" y="545952"/>
                  </a:lnTo>
                  <a:lnTo>
                    <a:pt x="200277" y="538547"/>
                  </a:lnTo>
                  <a:lnTo>
                    <a:pt x="210250" y="530740"/>
                  </a:lnTo>
                  <a:lnTo>
                    <a:pt x="219591" y="522890"/>
                  </a:lnTo>
                  <a:lnTo>
                    <a:pt x="228340" y="514824"/>
                  </a:lnTo>
                  <a:lnTo>
                    <a:pt x="236603" y="505962"/>
                  </a:lnTo>
                  <a:lnTo>
                    <a:pt x="244492" y="496039"/>
                  </a:lnTo>
                  <a:lnTo>
                    <a:pt x="251944" y="485254"/>
                  </a:lnTo>
                  <a:lnTo>
                    <a:pt x="258730" y="474090"/>
                  </a:lnTo>
                  <a:lnTo>
                    <a:pt x="264773" y="462869"/>
                  </a:lnTo>
                  <a:lnTo>
                    <a:pt x="269984" y="451571"/>
                  </a:lnTo>
                  <a:lnTo>
                    <a:pt x="274187" y="439928"/>
                  </a:lnTo>
                  <a:lnTo>
                    <a:pt x="277378" y="427795"/>
                  </a:lnTo>
                  <a:lnTo>
                    <a:pt x="279539" y="415020"/>
                  </a:lnTo>
                  <a:lnTo>
                    <a:pt x="280547" y="401373"/>
                  </a:lnTo>
                  <a:lnTo>
                    <a:pt x="280444" y="386825"/>
                  </a:lnTo>
                  <a:lnTo>
                    <a:pt x="279240" y="371816"/>
                  </a:lnTo>
                  <a:lnTo>
                    <a:pt x="276838" y="357127"/>
                  </a:lnTo>
                  <a:lnTo>
                    <a:pt x="273291" y="343177"/>
                  </a:lnTo>
                  <a:lnTo>
                    <a:pt x="268622" y="330033"/>
                  </a:lnTo>
                  <a:lnTo>
                    <a:pt x="262740" y="317592"/>
                  </a:lnTo>
                  <a:lnTo>
                    <a:pt x="255708" y="305709"/>
                  </a:lnTo>
                  <a:lnTo>
                    <a:pt x="247716" y="294407"/>
                  </a:lnTo>
                  <a:lnTo>
                    <a:pt x="238981" y="283874"/>
                  </a:lnTo>
                  <a:lnTo>
                    <a:pt x="229699" y="274155"/>
                  </a:lnTo>
                  <a:lnTo>
                    <a:pt x="220027" y="265150"/>
                  </a:lnTo>
                  <a:lnTo>
                    <a:pt x="210082" y="256715"/>
                  </a:lnTo>
                  <a:lnTo>
                    <a:pt x="199948" y="248705"/>
                  </a:lnTo>
                  <a:lnTo>
                    <a:pt x="189686" y="241004"/>
                  </a:lnTo>
                  <a:lnTo>
                    <a:pt x="179337" y="233518"/>
                  </a:lnTo>
                  <a:lnTo>
                    <a:pt x="168924" y="226183"/>
                  </a:lnTo>
                  <a:lnTo>
                    <a:pt x="158303" y="218950"/>
                  </a:lnTo>
                  <a:lnTo>
                    <a:pt x="147180" y="211788"/>
                  </a:lnTo>
                  <a:lnTo>
                    <a:pt x="135438" y="204672"/>
                  </a:lnTo>
                  <a:lnTo>
                    <a:pt x="123281" y="197588"/>
                  </a:lnTo>
                  <a:lnTo>
                    <a:pt x="111120" y="190526"/>
                  </a:lnTo>
                  <a:lnTo>
                    <a:pt x="99200" y="183478"/>
                  </a:lnTo>
                  <a:lnTo>
                    <a:pt x="87586" y="176440"/>
                  </a:lnTo>
                  <a:lnTo>
                    <a:pt x="76254" y="169408"/>
                  </a:lnTo>
                  <a:lnTo>
                    <a:pt x="65155" y="162376"/>
                  </a:lnTo>
                  <a:lnTo>
                    <a:pt x="54397" y="155178"/>
                  </a:lnTo>
                  <a:lnTo>
                    <a:pt x="44238" y="147507"/>
                  </a:lnTo>
                  <a:lnTo>
                    <a:pt x="34778" y="139232"/>
                  </a:lnTo>
                  <a:lnTo>
                    <a:pt x="26118" y="130386"/>
                  </a:lnTo>
                  <a:lnTo>
                    <a:pt x="18447" y="121069"/>
                  </a:lnTo>
                  <a:lnTo>
                    <a:pt x="11779" y="111394"/>
                  </a:lnTo>
                  <a:lnTo>
                    <a:pt x="6300" y="101456"/>
                  </a:lnTo>
                  <a:lnTo>
                    <a:pt x="2443" y="91332"/>
                  </a:lnTo>
                  <a:lnTo>
                    <a:pt x="303" y="81083"/>
                  </a:lnTo>
                  <a:lnTo>
                    <a:pt x="0" y="70913"/>
                  </a:lnTo>
                  <a:lnTo>
                    <a:pt x="1842" y="61159"/>
                  </a:lnTo>
                  <a:lnTo>
                    <a:pt x="5791" y="51967"/>
                  </a:lnTo>
                  <a:lnTo>
                    <a:pt x="11696" y="43321"/>
                  </a:lnTo>
                  <a:lnTo>
                    <a:pt x="19471" y="35127"/>
                  </a:lnTo>
                  <a:lnTo>
                    <a:pt x="28884" y="27289"/>
                  </a:lnTo>
                  <a:lnTo>
                    <a:pt x="39608" y="20041"/>
                  </a:lnTo>
                  <a:lnTo>
                    <a:pt x="51323" y="13925"/>
                  </a:lnTo>
                  <a:lnTo>
                    <a:pt x="63759" y="9144"/>
                  </a:lnTo>
                  <a:lnTo>
                    <a:pt x="76871" y="5595"/>
                  </a:lnTo>
                  <a:lnTo>
                    <a:pt x="90811" y="3047"/>
                  </a:lnTo>
                  <a:lnTo>
                    <a:pt x="105589" y="1263"/>
                  </a:lnTo>
                  <a:lnTo>
                    <a:pt x="120767" y="198"/>
                  </a:lnTo>
                  <a:lnTo>
                    <a:pt x="135577" y="0"/>
                  </a:lnTo>
                  <a:lnTo>
                    <a:pt x="149607" y="682"/>
                  </a:lnTo>
                  <a:lnTo>
                    <a:pt x="162637" y="2292"/>
                  </a:lnTo>
                  <a:lnTo>
                    <a:pt x="174469" y="4975"/>
                  </a:lnTo>
                  <a:lnTo>
                    <a:pt x="185126" y="8703"/>
                  </a:lnTo>
                  <a:lnTo>
                    <a:pt x="194680" y="13205"/>
                  </a:lnTo>
                  <a:lnTo>
                    <a:pt x="204200" y="18596"/>
                  </a:lnTo>
                  <a:lnTo>
                    <a:pt x="215642" y="26467"/>
                  </a:lnTo>
                  <a:lnTo>
                    <a:pt x="232341" y="3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10122" y="3707347"/>
              <a:ext cx="44215" cy="115814"/>
            </a:xfrm>
            <a:custGeom>
              <a:avLst/>
              <a:gdLst/>
              <a:ahLst/>
              <a:cxnLst/>
              <a:rect l="0" t="0" r="0" b="0"/>
              <a:pathLst>
                <a:path w="44215" h="115814">
                  <a:moveTo>
                    <a:pt x="21057" y="0"/>
                  </a:moveTo>
                  <a:lnTo>
                    <a:pt x="26858" y="5934"/>
                  </a:lnTo>
                  <a:lnTo>
                    <a:pt x="31782" y="12139"/>
                  </a:lnTo>
                  <a:lnTo>
                    <a:pt x="36276" y="19239"/>
                  </a:lnTo>
                  <a:lnTo>
                    <a:pt x="40151" y="27352"/>
                  </a:lnTo>
                  <a:lnTo>
                    <a:pt x="42868" y="36647"/>
                  </a:lnTo>
                  <a:lnTo>
                    <a:pt x="44214" y="47086"/>
                  </a:lnTo>
                  <a:lnTo>
                    <a:pt x="43969" y="58165"/>
                  </a:lnTo>
                  <a:lnTo>
                    <a:pt x="41755" y="69055"/>
                  </a:lnTo>
                  <a:lnTo>
                    <a:pt x="37568" y="79288"/>
                  </a:lnTo>
                  <a:lnTo>
                    <a:pt x="31956" y="88474"/>
                  </a:lnTo>
                  <a:lnTo>
                    <a:pt x="25175" y="97018"/>
                  </a:lnTo>
                  <a:lnTo>
                    <a:pt x="15516" y="1056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131221" y="3328321"/>
              <a:ext cx="10129" cy="431669"/>
            </a:xfrm>
            <a:custGeom>
              <a:avLst/>
              <a:gdLst/>
              <a:ahLst/>
              <a:cxnLst/>
              <a:rect l="0" t="0" r="0" b="0"/>
              <a:pathLst>
                <a:path w="10129" h="43166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4" y="101336"/>
                  </a:lnTo>
                  <a:lnTo>
                    <a:pt x="177" y="122257"/>
                  </a:lnTo>
                  <a:lnTo>
                    <a:pt x="825" y="142672"/>
                  </a:lnTo>
                  <a:lnTo>
                    <a:pt x="2074" y="161957"/>
                  </a:lnTo>
                  <a:lnTo>
                    <a:pt x="3727" y="180342"/>
                  </a:lnTo>
                  <a:lnTo>
                    <a:pt x="5375" y="198600"/>
                  </a:lnTo>
                  <a:lnTo>
                    <a:pt x="6778" y="217222"/>
                  </a:lnTo>
                  <a:lnTo>
                    <a:pt x="7871" y="236358"/>
                  </a:lnTo>
                  <a:lnTo>
                    <a:pt x="8678" y="255985"/>
                  </a:lnTo>
                  <a:lnTo>
                    <a:pt x="9257" y="276005"/>
                  </a:lnTo>
                  <a:lnTo>
                    <a:pt x="9662" y="295994"/>
                  </a:lnTo>
                  <a:lnTo>
                    <a:pt x="9941" y="315255"/>
                  </a:lnTo>
                  <a:lnTo>
                    <a:pt x="10128" y="333460"/>
                  </a:lnTo>
                  <a:lnTo>
                    <a:pt x="10085" y="350460"/>
                  </a:lnTo>
                  <a:lnTo>
                    <a:pt x="9524" y="366119"/>
                  </a:lnTo>
                  <a:lnTo>
                    <a:pt x="8334" y="380491"/>
                  </a:lnTo>
                  <a:lnTo>
                    <a:pt x="6713" y="393339"/>
                  </a:lnTo>
                  <a:lnTo>
                    <a:pt x="4917" y="405296"/>
                  </a:lnTo>
                  <a:lnTo>
                    <a:pt x="2788" y="41741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27746" y="3295049"/>
              <a:ext cx="303559" cy="462938"/>
            </a:xfrm>
            <a:custGeom>
              <a:avLst/>
              <a:gdLst/>
              <a:ahLst/>
              <a:cxnLst/>
              <a:rect l="0" t="0" r="0" b="0"/>
              <a:pathLst>
                <a:path w="303559" h="462938">
                  <a:moveTo>
                    <a:pt x="40345" y="33272"/>
                  </a:moveTo>
                  <a:lnTo>
                    <a:pt x="37411" y="42073"/>
                  </a:lnTo>
                  <a:lnTo>
                    <a:pt x="34629" y="50420"/>
                  </a:lnTo>
                  <a:lnTo>
                    <a:pt x="31725" y="59114"/>
                  </a:lnTo>
                  <a:lnTo>
                    <a:pt x="28512" y="68062"/>
                  </a:lnTo>
                  <a:lnTo>
                    <a:pt x="24699" y="76909"/>
                  </a:lnTo>
                  <a:lnTo>
                    <a:pt x="20186" y="85452"/>
                  </a:lnTo>
                  <a:lnTo>
                    <a:pt x="15195" y="93813"/>
                  </a:lnTo>
                  <a:lnTo>
                    <a:pt x="10156" y="102339"/>
                  </a:lnTo>
                  <a:lnTo>
                    <a:pt x="5346" y="111146"/>
                  </a:lnTo>
                  <a:lnTo>
                    <a:pt x="1617" y="117578"/>
                  </a:lnTo>
                  <a:lnTo>
                    <a:pt x="0" y="118476"/>
                  </a:lnTo>
                  <a:lnTo>
                    <a:pt x="233" y="115156"/>
                  </a:lnTo>
                  <a:lnTo>
                    <a:pt x="1710" y="109010"/>
                  </a:lnTo>
                  <a:lnTo>
                    <a:pt x="3958" y="100738"/>
                  </a:lnTo>
                  <a:lnTo>
                    <a:pt x="6677" y="90829"/>
                  </a:lnTo>
                  <a:lnTo>
                    <a:pt x="9685" y="79861"/>
                  </a:lnTo>
                  <a:lnTo>
                    <a:pt x="12874" y="68475"/>
                  </a:lnTo>
                  <a:lnTo>
                    <a:pt x="16184" y="57068"/>
                  </a:lnTo>
                  <a:lnTo>
                    <a:pt x="19904" y="45962"/>
                  </a:lnTo>
                  <a:lnTo>
                    <a:pt x="24622" y="35501"/>
                  </a:lnTo>
                  <a:lnTo>
                    <a:pt x="30584" y="25806"/>
                  </a:lnTo>
                  <a:lnTo>
                    <a:pt x="37879" y="17143"/>
                  </a:lnTo>
                  <a:lnTo>
                    <a:pt x="46604" y="9995"/>
                  </a:lnTo>
                  <a:lnTo>
                    <a:pt x="56653" y="4495"/>
                  </a:lnTo>
                  <a:lnTo>
                    <a:pt x="67468" y="954"/>
                  </a:lnTo>
                  <a:lnTo>
                    <a:pt x="78179" y="0"/>
                  </a:lnTo>
                  <a:lnTo>
                    <a:pt x="88301" y="1731"/>
                  </a:lnTo>
                  <a:lnTo>
                    <a:pt x="97721" y="5808"/>
                  </a:lnTo>
                  <a:lnTo>
                    <a:pt x="106508" y="11741"/>
                  </a:lnTo>
                  <a:lnTo>
                    <a:pt x="114784" y="19070"/>
                  </a:lnTo>
                  <a:lnTo>
                    <a:pt x="122512" y="27732"/>
                  </a:lnTo>
                  <a:lnTo>
                    <a:pt x="129491" y="38047"/>
                  </a:lnTo>
                  <a:lnTo>
                    <a:pt x="135672" y="50057"/>
                  </a:lnTo>
                  <a:lnTo>
                    <a:pt x="141148" y="63545"/>
                  </a:lnTo>
                  <a:lnTo>
                    <a:pt x="146060" y="78202"/>
                  </a:lnTo>
                  <a:lnTo>
                    <a:pt x="150552" y="93734"/>
                  </a:lnTo>
                  <a:lnTo>
                    <a:pt x="154738" y="110064"/>
                  </a:lnTo>
                  <a:lnTo>
                    <a:pt x="158710" y="127309"/>
                  </a:lnTo>
                  <a:lnTo>
                    <a:pt x="162529" y="145466"/>
                  </a:lnTo>
                  <a:lnTo>
                    <a:pt x="166078" y="164404"/>
                  </a:lnTo>
                  <a:lnTo>
                    <a:pt x="169082" y="183955"/>
                  </a:lnTo>
                  <a:lnTo>
                    <a:pt x="171429" y="203963"/>
                  </a:lnTo>
                  <a:lnTo>
                    <a:pt x="173005" y="224297"/>
                  </a:lnTo>
                  <a:lnTo>
                    <a:pt x="173612" y="244861"/>
                  </a:lnTo>
                  <a:lnTo>
                    <a:pt x="173241" y="265579"/>
                  </a:lnTo>
                  <a:lnTo>
                    <a:pt x="172026" y="286238"/>
                  </a:lnTo>
                  <a:lnTo>
                    <a:pt x="170147" y="306495"/>
                  </a:lnTo>
                  <a:lnTo>
                    <a:pt x="167775" y="326187"/>
                  </a:lnTo>
                  <a:lnTo>
                    <a:pt x="165049" y="345005"/>
                  </a:lnTo>
                  <a:lnTo>
                    <a:pt x="162074" y="362423"/>
                  </a:lnTo>
                  <a:lnTo>
                    <a:pt x="158922" y="378282"/>
                  </a:lnTo>
                  <a:lnTo>
                    <a:pt x="155484" y="392577"/>
                  </a:lnTo>
                  <a:lnTo>
                    <a:pt x="151491" y="405274"/>
                  </a:lnTo>
                  <a:lnTo>
                    <a:pt x="146829" y="416523"/>
                  </a:lnTo>
                  <a:lnTo>
                    <a:pt x="141222" y="426588"/>
                  </a:lnTo>
                  <a:lnTo>
                    <a:pt x="134169" y="435752"/>
                  </a:lnTo>
                  <a:lnTo>
                    <a:pt x="125530" y="444244"/>
                  </a:lnTo>
                  <a:lnTo>
                    <a:pt x="115473" y="451762"/>
                  </a:lnTo>
                  <a:lnTo>
                    <a:pt x="104281" y="457529"/>
                  </a:lnTo>
                  <a:lnTo>
                    <a:pt x="92244" y="461252"/>
                  </a:lnTo>
                  <a:lnTo>
                    <a:pt x="79927" y="462937"/>
                  </a:lnTo>
                  <a:lnTo>
                    <a:pt x="68126" y="462630"/>
                  </a:lnTo>
                  <a:lnTo>
                    <a:pt x="57237" y="460565"/>
                  </a:lnTo>
                  <a:lnTo>
                    <a:pt x="47453" y="456926"/>
                  </a:lnTo>
                  <a:lnTo>
                    <a:pt x="38947" y="451750"/>
                  </a:lnTo>
                  <a:lnTo>
                    <a:pt x="31673" y="445196"/>
                  </a:lnTo>
                  <a:lnTo>
                    <a:pt x="25601" y="437357"/>
                  </a:lnTo>
                  <a:lnTo>
                    <a:pt x="20804" y="428194"/>
                  </a:lnTo>
                  <a:lnTo>
                    <a:pt x="17206" y="417811"/>
                  </a:lnTo>
                  <a:lnTo>
                    <a:pt x="14771" y="406585"/>
                  </a:lnTo>
                  <a:lnTo>
                    <a:pt x="13576" y="395059"/>
                  </a:lnTo>
                  <a:lnTo>
                    <a:pt x="13554" y="383571"/>
                  </a:lnTo>
                  <a:lnTo>
                    <a:pt x="14673" y="372418"/>
                  </a:lnTo>
                  <a:lnTo>
                    <a:pt x="17020" y="361929"/>
                  </a:lnTo>
                  <a:lnTo>
                    <a:pt x="20524" y="352204"/>
                  </a:lnTo>
                  <a:lnTo>
                    <a:pt x="24995" y="343013"/>
                  </a:lnTo>
                  <a:lnTo>
                    <a:pt x="30212" y="333913"/>
                  </a:lnTo>
                  <a:lnTo>
                    <a:pt x="35984" y="324645"/>
                  </a:lnTo>
                  <a:lnTo>
                    <a:pt x="42316" y="315451"/>
                  </a:lnTo>
                  <a:lnTo>
                    <a:pt x="49397" y="306958"/>
                  </a:lnTo>
                  <a:lnTo>
                    <a:pt x="57273" y="299467"/>
                  </a:lnTo>
                  <a:lnTo>
                    <a:pt x="65850" y="292962"/>
                  </a:lnTo>
                  <a:lnTo>
                    <a:pt x="74986" y="287285"/>
                  </a:lnTo>
                  <a:lnTo>
                    <a:pt x="84549" y="282250"/>
                  </a:lnTo>
                  <a:lnTo>
                    <a:pt x="94752" y="277851"/>
                  </a:lnTo>
                  <a:lnTo>
                    <a:pt x="106118" y="274261"/>
                  </a:lnTo>
                  <a:lnTo>
                    <a:pt x="118837" y="271509"/>
                  </a:lnTo>
                  <a:lnTo>
                    <a:pt x="132633" y="269490"/>
                  </a:lnTo>
                  <a:lnTo>
                    <a:pt x="146965" y="268050"/>
                  </a:lnTo>
                  <a:lnTo>
                    <a:pt x="161453" y="267039"/>
                  </a:lnTo>
                  <a:lnTo>
                    <a:pt x="175756" y="266174"/>
                  </a:lnTo>
                  <a:lnTo>
                    <a:pt x="189506" y="265052"/>
                  </a:lnTo>
                  <a:lnTo>
                    <a:pt x="202569" y="263478"/>
                  </a:lnTo>
                  <a:lnTo>
                    <a:pt x="215154" y="261435"/>
                  </a:lnTo>
                  <a:lnTo>
                    <a:pt x="227685" y="258993"/>
                  </a:lnTo>
                  <a:lnTo>
                    <a:pt x="240405" y="256240"/>
                  </a:lnTo>
                  <a:lnTo>
                    <a:pt x="252975" y="253215"/>
                  </a:lnTo>
                  <a:lnTo>
                    <a:pt x="265901" y="249508"/>
                  </a:lnTo>
                  <a:lnTo>
                    <a:pt x="281443" y="243676"/>
                  </a:lnTo>
                  <a:lnTo>
                    <a:pt x="303558" y="233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99718" y="3248412"/>
              <a:ext cx="277111" cy="395765"/>
            </a:xfrm>
            <a:custGeom>
              <a:avLst/>
              <a:gdLst/>
              <a:ahLst/>
              <a:cxnLst/>
              <a:rect l="0" t="0" r="0" b="0"/>
              <a:pathLst>
                <a:path w="277111" h="395765">
                  <a:moveTo>
                    <a:pt x="84228" y="6209"/>
                  </a:moveTo>
                  <a:lnTo>
                    <a:pt x="78361" y="12144"/>
                  </a:lnTo>
                  <a:lnTo>
                    <a:pt x="72796" y="18348"/>
                  </a:lnTo>
                  <a:lnTo>
                    <a:pt x="66992" y="25440"/>
                  </a:lnTo>
                  <a:lnTo>
                    <a:pt x="60739" y="33207"/>
                  </a:lnTo>
                  <a:lnTo>
                    <a:pt x="53761" y="41205"/>
                  </a:lnTo>
                  <a:lnTo>
                    <a:pt x="45989" y="49123"/>
                  </a:lnTo>
                  <a:lnTo>
                    <a:pt x="37833" y="56034"/>
                  </a:lnTo>
                  <a:lnTo>
                    <a:pt x="30050" y="60386"/>
                  </a:lnTo>
                  <a:lnTo>
                    <a:pt x="23063" y="61537"/>
                  </a:lnTo>
                  <a:lnTo>
                    <a:pt x="17634" y="59021"/>
                  </a:lnTo>
                  <a:lnTo>
                    <a:pt x="14873" y="53448"/>
                  </a:lnTo>
                  <a:lnTo>
                    <a:pt x="14867" y="46945"/>
                  </a:lnTo>
                  <a:lnTo>
                    <a:pt x="17037" y="40257"/>
                  </a:lnTo>
                  <a:lnTo>
                    <a:pt x="20768" y="33512"/>
                  </a:lnTo>
                  <a:lnTo>
                    <a:pt x="25739" y="26882"/>
                  </a:lnTo>
                  <a:lnTo>
                    <a:pt x="31915" y="20676"/>
                  </a:lnTo>
                  <a:lnTo>
                    <a:pt x="39193" y="15036"/>
                  </a:lnTo>
                  <a:lnTo>
                    <a:pt x="47541" y="10102"/>
                  </a:lnTo>
                  <a:lnTo>
                    <a:pt x="57058" y="6088"/>
                  </a:lnTo>
                  <a:lnTo>
                    <a:pt x="67687" y="3025"/>
                  </a:lnTo>
                  <a:lnTo>
                    <a:pt x="79251" y="951"/>
                  </a:lnTo>
                  <a:lnTo>
                    <a:pt x="91538" y="0"/>
                  </a:lnTo>
                  <a:lnTo>
                    <a:pt x="104349" y="142"/>
                  </a:lnTo>
                  <a:lnTo>
                    <a:pt x="117205" y="1372"/>
                  </a:lnTo>
                  <a:lnTo>
                    <a:pt x="129376" y="3792"/>
                  </a:lnTo>
                  <a:lnTo>
                    <a:pt x="140517" y="7350"/>
                  </a:lnTo>
                  <a:lnTo>
                    <a:pt x="150471" y="12026"/>
                  </a:lnTo>
                  <a:lnTo>
                    <a:pt x="159092" y="17914"/>
                  </a:lnTo>
                  <a:lnTo>
                    <a:pt x="166438" y="24950"/>
                  </a:lnTo>
                  <a:lnTo>
                    <a:pt x="172390" y="32944"/>
                  </a:lnTo>
                  <a:lnTo>
                    <a:pt x="176573" y="41680"/>
                  </a:lnTo>
                  <a:lnTo>
                    <a:pt x="178941" y="50959"/>
                  </a:lnTo>
                  <a:lnTo>
                    <a:pt x="179567" y="60459"/>
                  </a:lnTo>
                  <a:lnTo>
                    <a:pt x="178475" y="69756"/>
                  </a:lnTo>
                  <a:lnTo>
                    <a:pt x="175853" y="78637"/>
                  </a:lnTo>
                  <a:lnTo>
                    <a:pt x="171993" y="87074"/>
                  </a:lnTo>
                  <a:lnTo>
                    <a:pt x="167193" y="95127"/>
                  </a:lnTo>
                  <a:lnTo>
                    <a:pt x="161710" y="102884"/>
                  </a:lnTo>
                  <a:lnTo>
                    <a:pt x="155743" y="110586"/>
                  </a:lnTo>
                  <a:lnTo>
                    <a:pt x="149439" y="118605"/>
                  </a:lnTo>
                  <a:lnTo>
                    <a:pt x="142903" y="127112"/>
                  </a:lnTo>
                  <a:lnTo>
                    <a:pt x="136210" y="135946"/>
                  </a:lnTo>
                  <a:lnTo>
                    <a:pt x="129410" y="144723"/>
                  </a:lnTo>
                  <a:lnTo>
                    <a:pt x="122591" y="153148"/>
                  </a:lnTo>
                  <a:lnTo>
                    <a:pt x="117671" y="158733"/>
                  </a:lnTo>
                  <a:lnTo>
                    <a:pt x="117051" y="159348"/>
                  </a:lnTo>
                  <a:lnTo>
                    <a:pt x="120073" y="157334"/>
                  </a:lnTo>
                  <a:lnTo>
                    <a:pt x="125619" y="154254"/>
                  </a:lnTo>
                  <a:lnTo>
                    <a:pt x="132849" y="150770"/>
                  </a:lnTo>
                  <a:lnTo>
                    <a:pt x="141198" y="147163"/>
                  </a:lnTo>
                  <a:lnTo>
                    <a:pt x="150451" y="143868"/>
                  </a:lnTo>
                  <a:lnTo>
                    <a:pt x="160665" y="141539"/>
                  </a:lnTo>
                  <a:lnTo>
                    <a:pt x="171799" y="140453"/>
                  </a:lnTo>
                  <a:lnTo>
                    <a:pt x="183382" y="140872"/>
                  </a:lnTo>
                  <a:lnTo>
                    <a:pt x="194627" y="143203"/>
                  </a:lnTo>
                  <a:lnTo>
                    <a:pt x="205117" y="147478"/>
                  </a:lnTo>
                  <a:lnTo>
                    <a:pt x="214787" y="153432"/>
                  </a:lnTo>
                  <a:lnTo>
                    <a:pt x="223744" y="160708"/>
                  </a:lnTo>
                  <a:lnTo>
                    <a:pt x="232138" y="168973"/>
                  </a:lnTo>
                  <a:lnTo>
                    <a:pt x="240116" y="178112"/>
                  </a:lnTo>
                  <a:lnTo>
                    <a:pt x="247795" y="188223"/>
                  </a:lnTo>
                  <a:lnTo>
                    <a:pt x="255255" y="199286"/>
                  </a:lnTo>
                  <a:lnTo>
                    <a:pt x="262233" y="211325"/>
                  </a:lnTo>
                  <a:lnTo>
                    <a:pt x="268162" y="224470"/>
                  </a:lnTo>
                  <a:lnTo>
                    <a:pt x="272803" y="238679"/>
                  </a:lnTo>
                  <a:lnTo>
                    <a:pt x="275919" y="253458"/>
                  </a:lnTo>
                  <a:lnTo>
                    <a:pt x="277110" y="267992"/>
                  </a:lnTo>
                  <a:lnTo>
                    <a:pt x="276352" y="281839"/>
                  </a:lnTo>
                  <a:lnTo>
                    <a:pt x="273911" y="294914"/>
                  </a:lnTo>
                  <a:lnTo>
                    <a:pt x="270147" y="307308"/>
                  </a:lnTo>
                  <a:lnTo>
                    <a:pt x="265393" y="319156"/>
                  </a:lnTo>
                  <a:lnTo>
                    <a:pt x="259765" y="330264"/>
                  </a:lnTo>
                  <a:lnTo>
                    <a:pt x="253164" y="340134"/>
                  </a:lnTo>
                  <a:lnTo>
                    <a:pt x="245610" y="348597"/>
                  </a:lnTo>
                  <a:lnTo>
                    <a:pt x="237081" y="355942"/>
                  </a:lnTo>
                  <a:lnTo>
                    <a:pt x="227445" y="362725"/>
                  </a:lnTo>
                  <a:lnTo>
                    <a:pt x="216732" y="369319"/>
                  </a:lnTo>
                  <a:lnTo>
                    <a:pt x="204944" y="375581"/>
                  </a:lnTo>
                  <a:lnTo>
                    <a:pt x="191975" y="380961"/>
                  </a:lnTo>
                  <a:lnTo>
                    <a:pt x="177883" y="385211"/>
                  </a:lnTo>
                  <a:lnTo>
                    <a:pt x="163014" y="388387"/>
                  </a:lnTo>
                  <a:lnTo>
                    <a:pt x="147888" y="390677"/>
                  </a:lnTo>
                  <a:lnTo>
                    <a:pt x="132826" y="392289"/>
                  </a:lnTo>
                  <a:lnTo>
                    <a:pt x="117951" y="393406"/>
                  </a:lnTo>
                  <a:lnTo>
                    <a:pt x="103277" y="394171"/>
                  </a:lnTo>
                  <a:lnTo>
                    <a:pt x="88781" y="394692"/>
                  </a:lnTo>
                  <a:lnTo>
                    <a:pt x="74452" y="395046"/>
                  </a:lnTo>
                  <a:lnTo>
                    <a:pt x="58584" y="395321"/>
                  </a:lnTo>
                  <a:lnTo>
                    <a:pt x="36428" y="395547"/>
                  </a:lnTo>
                  <a:lnTo>
                    <a:pt x="0" y="395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36672" y="334937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182" y="67"/>
                  </a:lnTo>
                  <a:lnTo>
                    <a:pt x="155413" y="707"/>
                  </a:lnTo>
                  <a:lnTo>
                    <a:pt x="142518" y="2004"/>
                  </a:lnTo>
                  <a:lnTo>
                    <a:pt x="128497" y="3864"/>
                  </a:lnTo>
                  <a:lnTo>
                    <a:pt x="113520" y="6180"/>
                  </a:lnTo>
                  <a:lnTo>
                    <a:pt x="97807" y="8846"/>
                  </a:lnTo>
                  <a:lnTo>
                    <a:pt x="81877" y="11770"/>
                  </a:lnTo>
                  <a:lnTo>
                    <a:pt x="66502" y="14877"/>
                  </a:lnTo>
                  <a:lnTo>
                    <a:pt x="52071" y="18108"/>
                  </a:lnTo>
                  <a:lnTo>
                    <a:pt x="39055" y="21271"/>
                  </a:lnTo>
                  <a:lnTo>
                    <a:pt x="26902" y="24350"/>
                  </a:lnTo>
                  <a:lnTo>
                    <a:pt x="14548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10371" y="32546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31428" y="34651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36754" y="3096694"/>
              <a:ext cx="334324" cy="694882"/>
            </a:xfrm>
            <a:custGeom>
              <a:avLst/>
              <a:gdLst/>
              <a:ahLst/>
              <a:cxnLst/>
              <a:rect l="0" t="0" r="0" b="0"/>
              <a:pathLst>
                <a:path w="334324" h="694882">
                  <a:moveTo>
                    <a:pt x="0" y="0"/>
                  </a:moveTo>
                  <a:lnTo>
                    <a:pt x="8869" y="8667"/>
                  </a:lnTo>
                  <a:lnTo>
                    <a:pt x="17856" y="15733"/>
                  </a:lnTo>
                  <a:lnTo>
                    <a:pt x="27846" y="21839"/>
                  </a:lnTo>
                  <a:lnTo>
                    <a:pt x="38654" y="27241"/>
                  </a:lnTo>
                  <a:lnTo>
                    <a:pt x="49817" y="32103"/>
                  </a:lnTo>
                  <a:lnTo>
                    <a:pt x="61027" y="36557"/>
                  </a:lnTo>
                  <a:lnTo>
                    <a:pt x="72312" y="40551"/>
                  </a:lnTo>
                  <a:lnTo>
                    <a:pt x="83945" y="43862"/>
                  </a:lnTo>
                  <a:lnTo>
                    <a:pt x="96064" y="46429"/>
                  </a:lnTo>
                  <a:lnTo>
                    <a:pt x="108659" y="48493"/>
                  </a:lnTo>
                  <a:lnTo>
                    <a:pt x="121653" y="50494"/>
                  </a:lnTo>
                  <a:lnTo>
                    <a:pt x="134955" y="52689"/>
                  </a:lnTo>
                  <a:lnTo>
                    <a:pt x="148481" y="54996"/>
                  </a:lnTo>
                  <a:lnTo>
                    <a:pt x="162168" y="57091"/>
                  </a:lnTo>
                  <a:lnTo>
                    <a:pt x="175972" y="58798"/>
                  </a:lnTo>
                  <a:lnTo>
                    <a:pt x="190021" y="60096"/>
                  </a:lnTo>
                  <a:lnTo>
                    <a:pt x="204598" y="61041"/>
                  </a:lnTo>
                  <a:lnTo>
                    <a:pt x="219807" y="61708"/>
                  </a:lnTo>
                  <a:lnTo>
                    <a:pt x="235276" y="62002"/>
                  </a:lnTo>
                  <a:lnTo>
                    <a:pt x="250281" y="61675"/>
                  </a:lnTo>
                  <a:lnTo>
                    <a:pt x="264451" y="60640"/>
                  </a:lnTo>
                  <a:lnTo>
                    <a:pt x="277915" y="58963"/>
                  </a:lnTo>
                  <a:lnTo>
                    <a:pt x="291103" y="56767"/>
                  </a:lnTo>
                  <a:lnTo>
                    <a:pt x="304282" y="54196"/>
                  </a:lnTo>
                  <a:lnTo>
                    <a:pt x="316587" y="52039"/>
                  </a:lnTo>
                  <a:lnTo>
                    <a:pt x="326069" y="52477"/>
                  </a:lnTo>
                  <a:lnTo>
                    <a:pt x="331790" y="56479"/>
                  </a:lnTo>
                  <a:lnTo>
                    <a:pt x="334192" y="62613"/>
                  </a:lnTo>
                  <a:lnTo>
                    <a:pt x="334323" y="70059"/>
                  </a:lnTo>
                  <a:lnTo>
                    <a:pt x="332881" y="78420"/>
                  </a:lnTo>
                  <a:lnTo>
                    <a:pt x="330114" y="87441"/>
                  </a:lnTo>
                  <a:lnTo>
                    <a:pt x="326230" y="96932"/>
                  </a:lnTo>
                  <a:lnTo>
                    <a:pt x="321623" y="106752"/>
                  </a:lnTo>
                  <a:lnTo>
                    <a:pt x="316823" y="116799"/>
                  </a:lnTo>
                  <a:lnTo>
                    <a:pt x="312138" y="126998"/>
                  </a:lnTo>
                  <a:lnTo>
                    <a:pt x="307514" y="137136"/>
                  </a:lnTo>
                  <a:lnTo>
                    <a:pt x="302647" y="146869"/>
                  </a:lnTo>
                  <a:lnTo>
                    <a:pt x="297368" y="156060"/>
                  </a:lnTo>
                  <a:lnTo>
                    <a:pt x="291498" y="165216"/>
                  </a:lnTo>
                  <a:lnTo>
                    <a:pt x="284793" y="175349"/>
                  </a:lnTo>
                  <a:lnTo>
                    <a:pt x="277211" y="186942"/>
                  </a:lnTo>
                  <a:lnTo>
                    <a:pt x="269186" y="199664"/>
                  </a:lnTo>
                  <a:lnTo>
                    <a:pt x="261493" y="212668"/>
                  </a:lnTo>
                  <a:lnTo>
                    <a:pt x="254542" y="225415"/>
                  </a:lnTo>
                  <a:lnTo>
                    <a:pt x="248233" y="237718"/>
                  </a:lnTo>
                  <a:lnTo>
                    <a:pt x="242156" y="249580"/>
                  </a:lnTo>
                  <a:lnTo>
                    <a:pt x="236034" y="261070"/>
                  </a:lnTo>
                  <a:lnTo>
                    <a:pt x="229922" y="272277"/>
                  </a:lnTo>
                  <a:lnTo>
                    <a:pt x="224110" y="283276"/>
                  </a:lnTo>
                  <a:lnTo>
                    <a:pt x="218752" y="294127"/>
                  </a:lnTo>
                  <a:lnTo>
                    <a:pt x="213847" y="304875"/>
                  </a:lnTo>
                  <a:lnTo>
                    <a:pt x="209326" y="315552"/>
                  </a:lnTo>
                  <a:lnTo>
                    <a:pt x="205096" y="326185"/>
                  </a:lnTo>
                  <a:lnTo>
                    <a:pt x="200917" y="336953"/>
                  </a:lnTo>
                  <a:lnTo>
                    <a:pt x="196418" y="348175"/>
                  </a:lnTo>
                  <a:lnTo>
                    <a:pt x="191428" y="359983"/>
                  </a:lnTo>
                  <a:lnTo>
                    <a:pt x="186108" y="372184"/>
                  </a:lnTo>
                  <a:lnTo>
                    <a:pt x="180844" y="384374"/>
                  </a:lnTo>
                  <a:lnTo>
                    <a:pt x="175861" y="396319"/>
                  </a:lnTo>
                  <a:lnTo>
                    <a:pt x="171211" y="408119"/>
                  </a:lnTo>
                  <a:lnTo>
                    <a:pt x="166861" y="420108"/>
                  </a:lnTo>
                  <a:lnTo>
                    <a:pt x="162747" y="432466"/>
                  </a:lnTo>
                  <a:lnTo>
                    <a:pt x="158646" y="445054"/>
                  </a:lnTo>
                  <a:lnTo>
                    <a:pt x="154199" y="457511"/>
                  </a:lnTo>
                  <a:lnTo>
                    <a:pt x="149243" y="469639"/>
                  </a:lnTo>
                  <a:lnTo>
                    <a:pt x="143947" y="481563"/>
                  </a:lnTo>
                  <a:lnTo>
                    <a:pt x="138699" y="493636"/>
                  </a:lnTo>
                  <a:lnTo>
                    <a:pt x="133726" y="506055"/>
                  </a:lnTo>
                  <a:lnTo>
                    <a:pt x="129083" y="518854"/>
                  </a:lnTo>
                  <a:lnTo>
                    <a:pt x="124738" y="531985"/>
                  </a:lnTo>
                  <a:lnTo>
                    <a:pt x="120632" y="545379"/>
                  </a:lnTo>
                  <a:lnTo>
                    <a:pt x="116705" y="558967"/>
                  </a:lnTo>
                  <a:lnTo>
                    <a:pt x="112908" y="572695"/>
                  </a:lnTo>
                  <a:lnTo>
                    <a:pt x="109202" y="586518"/>
                  </a:lnTo>
                  <a:lnTo>
                    <a:pt x="105559" y="600240"/>
                  </a:lnTo>
                  <a:lnTo>
                    <a:pt x="101960" y="613533"/>
                  </a:lnTo>
                  <a:lnTo>
                    <a:pt x="98394" y="626248"/>
                  </a:lnTo>
                  <a:lnTo>
                    <a:pt x="95004" y="638342"/>
                  </a:lnTo>
                  <a:lnTo>
                    <a:pt x="91748" y="651184"/>
                  </a:lnTo>
                  <a:lnTo>
                    <a:pt x="88338" y="668136"/>
                  </a:lnTo>
                  <a:lnTo>
                    <a:pt x="84228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61036" y="4828617"/>
            <a:ext cx="197743" cy="634449"/>
          </a:xfrm>
          <a:custGeom>
            <a:avLst/>
            <a:gdLst/>
            <a:ahLst/>
            <a:cxnLst/>
            <a:rect l="0" t="0" r="0" b="0"/>
            <a:pathLst>
              <a:path w="197743" h="634449">
                <a:moveTo>
                  <a:pt x="170015" y="182224"/>
                </a:moveTo>
                <a:lnTo>
                  <a:pt x="164215" y="188158"/>
                </a:lnTo>
                <a:lnTo>
                  <a:pt x="159291" y="194363"/>
                </a:lnTo>
                <a:lnTo>
                  <a:pt x="154788" y="201463"/>
                </a:lnTo>
                <a:lnTo>
                  <a:pt x="150567" y="209577"/>
                </a:lnTo>
                <a:lnTo>
                  <a:pt x="146553" y="218871"/>
                </a:lnTo>
                <a:lnTo>
                  <a:pt x="142687" y="229319"/>
                </a:lnTo>
                <a:lnTo>
                  <a:pt x="138762" y="240744"/>
                </a:lnTo>
                <a:lnTo>
                  <a:pt x="134438" y="252930"/>
                </a:lnTo>
                <a:lnTo>
                  <a:pt x="129568" y="265684"/>
                </a:lnTo>
                <a:lnTo>
                  <a:pt x="124329" y="279008"/>
                </a:lnTo>
                <a:lnTo>
                  <a:pt x="119120" y="293090"/>
                </a:lnTo>
                <a:lnTo>
                  <a:pt x="114169" y="307968"/>
                </a:lnTo>
                <a:lnTo>
                  <a:pt x="109371" y="323383"/>
                </a:lnTo>
                <a:lnTo>
                  <a:pt x="104390" y="338883"/>
                </a:lnTo>
                <a:lnTo>
                  <a:pt x="99043" y="354200"/>
                </a:lnTo>
                <a:lnTo>
                  <a:pt x="93469" y="369247"/>
                </a:lnTo>
                <a:lnTo>
                  <a:pt x="88028" y="384037"/>
                </a:lnTo>
                <a:lnTo>
                  <a:pt x="82921" y="398616"/>
                </a:lnTo>
                <a:lnTo>
                  <a:pt x="78187" y="413034"/>
                </a:lnTo>
                <a:lnTo>
                  <a:pt x="73780" y="427335"/>
                </a:lnTo>
                <a:lnTo>
                  <a:pt x="69633" y="441558"/>
                </a:lnTo>
                <a:lnTo>
                  <a:pt x="65678" y="455891"/>
                </a:lnTo>
                <a:lnTo>
                  <a:pt x="61862" y="470659"/>
                </a:lnTo>
                <a:lnTo>
                  <a:pt x="58148" y="486007"/>
                </a:lnTo>
                <a:lnTo>
                  <a:pt x="54670" y="501908"/>
                </a:lnTo>
                <a:lnTo>
                  <a:pt x="51713" y="518267"/>
                </a:lnTo>
                <a:lnTo>
                  <a:pt x="49397" y="534969"/>
                </a:lnTo>
                <a:lnTo>
                  <a:pt x="47843" y="551591"/>
                </a:lnTo>
                <a:lnTo>
                  <a:pt x="47249" y="567444"/>
                </a:lnTo>
                <a:lnTo>
                  <a:pt x="47639" y="582205"/>
                </a:lnTo>
                <a:lnTo>
                  <a:pt x="49206" y="595574"/>
                </a:lnTo>
                <a:lnTo>
                  <a:pt x="52385" y="607108"/>
                </a:lnTo>
                <a:lnTo>
                  <a:pt x="57271" y="616745"/>
                </a:lnTo>
                <a:lnTo>
                  <a:pt x="63823" y="624403"/>
                </a:lnTo>
                <a:lnTo>
                  <a:pt x="72041" y="629815"/>
                </a:lnTo>
                <a:lnTo>
                  <a:pt x="81750" y="633051"/>
                </a:lnTo>
                <a:lnTo>
                  <a:pt x="92505" y="634448"/>
                </a:lnTo>
                <a:lnTo>
                  <a:pt x="103707" y="634414"/>
                </a:lnTo>
                <a:lnTo>
                  <a:pt x="114973" y="633315"/>
                </a:lnTo>
                <a:lnTo>
                  <a:pt x="125975" y="631122"/>
                </a:lnTo>
                <a:lnTo>
                  <a:pt x="136363" y="627449"/>
                </a:lnTo>
                <a:lnTo>
                  <a:pt x="146010" y="622201"/>
                </a:lnTo>
                <a:lnTo>
                  <a:pt x="154810" y="615558"/>
                </a:lnTo>
                <a:lnTo>
                  <a:pt x="162583" y="607804"/>
                </a:lnTo>
                <a:lnTo>
                  <a:pt x="169333" y="599216"/>
                </a:lnTo>
                <a:lnTo>
                  <a:pt x="175207" y="590026"/>
                </a:lnTo>
                <a:lnTo>
                  <a:pt x="180396" y="580413"/>
                </a:lnTo>
                <a:lnTo>
                  <a:pt x="185070" y="570500"/>
                </a:lnTo>
                <a:lnTo>
                  <a:pt x="189212" y="560218"/>
                </a:lnTo>
                <a:lnTo>
                  <a:pt x="192622" y="549323"/>
                </a:lnTo>
                <a:lnTo>
                  <a:pt x="195246" y="537736"/>
                </a:lnTo>
                <a:lnTo>
                  <a:pt x="197008" y="525681"/>
                </a:lnTo>
                <a:lnTo>
                  <a:pt x="197742" y="513589"/>
                </a:lnTo>
                <a:lnTo>
                  <a:pt x="197455" y="501711"/>
                </a:lnTo>
                <a:lnTo>
                  <a:pt x="196297" y="489955"/>
                </a:lnTo>
                <a:lnTo>
                  <a:pt x="194456" y="477995"/>
                </a:lnTo>
                <a:lnTo>
                  <a:pt x="192105" y="465652"/>
                </a:lnTo>
                <a:lnTo>
                  <a:pt x="189223" y="452905"/>
                </a:lnTo>
                <a:lnTo>
                  <a:pt x="185610" y="439807"/>
                </a:lnTo>
                <a:lnTo>
                  <a:pt x="181222" y="426441"/>
                </a:lnTo>
                <a:lnTo>
                  <a:pt x="176309" y="413040"/>
                </a:lnTo>
                <a:lnTo>
                  <a:pt x="171319" y="399970"/>
                </a:lnTo>
                <a:lnTo>
                  <a:pt x="166515" y="387399"/>
                </a:lnTo>
                <a:lnTo>
                  <a:pt x="161815" y="375161"/>
                </a:lnTo>
                <a:lnTo>
                  <a:pt x="156900" y="362871"/>
                </a:lnTo>
                <a:lnTo>
                  <a:pt x="151588" y="350307"/>
                </a:lnTo>
                <a:lnTo>
                  <a:pt x="145698" y="337580"/>
                </a:lnTo>
                <a:lnTo>
                  <a:pt x="138979" y="325029"/>
                </a:lnTo>
                <a:lnTo>
                  <a:pt x="131384" y="312837"/>
                </a:lnTo>
                <a:lnTo>
                  <a:pt x="123180" y="300871"/>
                </a:lnTo>
                <a:lnTo>
                  <a:pt x="114835" y="288769"/>
                </a:lnTo>
                <a:lnTo>
                  <a:pt x="106633" y="276336"/>
                </a:lnTo>
                <a:lnTo>
                  <a:pt x="98669" y="263698"/>
                </a:lnTo>
                <a:lnTo>
                  <a:pt x="90943" y="251206"/>
                </a:lnTo>
                <a:lnTo>
                  <a:pt x="83413" y="239060"/>
                </a:lnTo>
                <a:lnTo>
                  <a:pt x="76034" y="227293"/>
                </a:lnTo>
                <a:lnTo>
                  <a:pt x="68766" y="215858"/>
                </a:lnTo>
                <a:lnTo>
                  <a:pt x="61581" y="204685"/>
                </a:lnTo>
                <a:lnTo>
                  <a:pt x="54618" y="193708"/>
                </a:lnTo>
                <a:lnTo>
                  <a:pt x="48169" y="182870"/>
                </a:lnTo>
                <a:lnTo>
                  <a:pt x="42346" y="172131"/>
                </a:lnTo>
                <a:lnTo>
                  <a:pt x="36944" y="161460"/>
                </a:lnTo>
                <a:lnTo>
                  <a:pt x="31549" y="150834"/>
                </a:lnTo>
                <a:lnTo>
                  <a:pt x="25922" y="140241"/>
                </a:lnTo>
                <a:lnTo>
                  <a:pt x="20158" y="129669"/>
                </a:lnTo>
                <a:lnTo>
                  <a:pt x="14588" y="119112"/>
                </a:lnTo>
                <a:lnTo>
                  <a:pt x="9404" y="108564"/>
                </a:lnTo>
                <a:lnTo>
                  <a:pt x="4958" y="98022"/>
                </a:lnTo>
                <a:lnTo>
                  <a:pt x="1810" y="87485"/>
                </a:lnTo>
                <a:lnTo>
                  <a:pt x="148" y="76955"/>
                </a:lnTo>
                <a:lnTo>
                  <a:pt x="0" y="66596"/>
                </a:lnTo>
                <a:lnTo>
                  <a:pt x="1414" y="56713"/>
                </a:lnTo>
                <a:lnTo>
                  <a:pt x="4257" y="47436"/>
                </a:lnTo>
                <a:lnTo>
                  <a:pt x="8436" y="38731"/>
                </a:lnTo>
                <a:lnTo>
                  <a:pt x="13981" y="30499"/>
                </a:lnTo>
                <a:lnTo>
                  <a:pt x="20787" y="22634"/>
                </a:lnTo>
                <a:lnTo>
                  <a:pt x="28796" y="15370"/>
                </a:lnTo>
                <a:lnTo>
                  <a:pt x="38074" y="9243"/>
                </a:lnTo>
                <a:lnTo>
                  <a:pt x="48533" y="4463"/>
                </a:lnTo>
                <a:lnTo>
                  <a:pt x="59811" y="1255"/>
                </a:lnTo>
                <a:lnTo>
                  <a:pt x="71372" y="0"/>
                </a:lnTo>
                <a:lnTo>
                  <a:pt x="82887" y="715"/>
                </a:lnTo>
                <a:lnTo>
                  <a:pt x="94228" y="3127"/>
                </a:lnTo>
                <a:lnTo>
                  <a:pt x="105376" y="6872"/>
                </a:lnTo>
                <a:lnTo>
                  <a:pt x="116347" y="11613"/>
                </a:lnTo>
                <a:lnTo>
                  <a:pt x="126850" y="17233"/>
                </a:lnTo>
                <a:lnTo>
                  <a:pt x="136305" y="23828"/>
                </a:lnTo>
                <a:lnTo>
                  <a:pt x="144476" y="31378"/>
                </a:lnTo>
                <a:lnTo>
                  <a:pt x="151285" y="39905"/>
                </a:lnTo>
                <a:lnTo>
                  <a:pt x="156643" y="49539"/>
                </a:lnTo>
                <a:lnTo>
                  <a:pt x="160654" y="60251"/>
                </a:lnTo>
                <a:lnTo>
                  <a:pt x="163552" y="72038"/>
                </a:lnTo>
                <a:lnTo>
                  <a:pt x="165597" y="85007"/>
                </a:lnTo>
                <a:lnTo>
                  <a:pt x="167006" y="99089"/>
                </a:lnTo>
                <a:lnTo>
                  <a:pt x="167634" y="113612"/>
                </a:lnTo>
                <a:lnTo>
                  <a:pt x="167000" y="127442"/>
                </a:lnTo>
                <a:lnTo>
                  <a:pt x="164951" y="139992"/>
                </a:lnTo>
                <a:lnTo>
                  <a:pt x="161931" y="151106"/>
                </a:lnTo>
                <a:lnTo>
                  <a:pt x="158514" y="161981"/>
                </a:lnTo>
                <a:lnTo>
                  <a:pt x="154398" y="174683"/>
                </a:lnTo>
                <a:lnTo>
                  <a:pt x="148958" y="1927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788979" y="5421781"/>
            <a:ext cx="69094" cy="178985"/>
          </a:xfrm>
          <a:custGeom>
            <a:avLst/>
            <a:gdLst/>
            <a:ahLst/>
            <a:cxnLst/>
            <a:rect l="0" t="0" r="0" b="0"/>
            <a:pathLst>
              <a:path w="69094" h="178985">
                <a:moveTo>
                  <a:pt x="0" y="0"/>
                </a:moveTo>
                <a:lnTo>
                  <a:pt x="8734" y="5868"/>
                </a:lnTo>
                <a:lnTo>
                  <a:pt x="16441" y="11432"/>
                </a:lnTo>
                <a:lnTo>
                  <a:pt x="23838" y="17236"/>
                </a:lnTo>
                <a:lnTo>
                  <a:pt x="30927" y="23489"/>
                </a:lnTo>
                <a:lnTo>
                  <a:pt x="37457" y="30467"/>
                </a:lnTo>
                <a:lnTo>
                  <a:pt x="43329" y="38248"/>
                </a:lnTo>
                <a:lnTo>
                  <a:pt x="48594" y="46749"/>
                </a:lnTo>
                <a:lnTo>
                  <a:pt x="53364" y="55830"/>
                </a:lnTo>
                <a:lnTo>
                  <a:pt x="57755" y="65347"/>
                </a:lnTo>
                <a:lnTo>
                  <a:pt x="61704" y="75348"/>
                </a:lnTo>
                <a:lnTo>
                  <a:pt x="64984" y="86046"/>
                </a:lnTo>
                <a:lnTo>
                  <a:pt x="67516" y="97498"/>
                </a:lnTo>
                <a:lnTo>
                  <a:pt x="69047" y="109460"/>
                </a:lnTo>
                <a:lnTo>
                  <a:pt x="69093" y="121489"/>
                </a:lnTo>
                <a:lnTo>
                  <a:pt x="67532" y="133307"/>
                </a:lnTo>
                <a:lnTo>
                  <a:pt x="64658" y="144382"/>
                </a:lnTo>
                <a:lnTo>
                  <a:pt x="60619" y="154934"/>
                </a:lnTo>
                <a:lnTo>
                  <a:pt x="53940" y="165882"/>
                </a:lnTo>
                <a:lnTo>
                  <a:pt x="42114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012332" y="4798934"/>
            <a:ext cx="168730" cy="625020"/>
          </a:xfrm>
          <a:custGeom>
            <a:avLst/>
            <a:gdLst/>
            <a:ahLst/>
            <a:cxnLst/>
            <a:rect l="0" t="0" r="0" b="0"/>
            <a:pathLst>
              <a:path w="168730" h="625020">
                <a:moveTo>
                  <a:pt x="142973" y="172293"/>
                </a:moveTo>
                <a:lnTo>
                  <a:pt x="142973" y="157625"/>
                </a:lnTo>
                <a:lnTo>
                  <a:pt x="142973" y="143713"/>
                </a:lnTo>
                <a:lnTo>
                  <a:pt x="142968" y="129224"/>
                </a:lnTo>
                <a:lnTo>
                  <a:pt x="142795" y="114369"/>
                </a:lnTo>
                <a:lnTo>
                  <a:pt x="142147" y="99840"/>
                </a:lnTo>
                <a:lnTo>
                  <a:pt x="140889" y="86027"/>
                </a:lnTo>
                <a:lnTo>
                  <a:pt x="138891" y="72988"/>
                </a:lnTo>
                <a:lnTo>
                  <a:pt x="135946" y="60624"/>
                </a:lnTo>
                <a:lnTo>
                  <a:pt x="132032" y="48797"/>
                </a:lnTo>
                <a:lnTo>
                  <a:pt x="127116" y="37533"/>
                </a:lnTo>
                <a:lnTo>
                  <a:pt x="121066" y="27028"/>
                </a:lnTo>
                <a:lnTo>
                  <a:pt x="113923" y="17344"/>
                </a:lnTo>
                <a:lnTo>
                  <a:pt x="105856" y="9043"/>
                </a:lnTo>
                <a:lnTo>
                  <a:pt x="97071" y="3209"/>
                </a:lnTo>
                <a:lnTo>
                  <a:pt x="87760" y="223"/>
                </a:lnTo>
                <a:lnTo>
                  <a:pt x="78238" y="0"/>
                </a:lnTo>
                <a:lnTo>
                  <a:pt x="68926" y="2352"/>
                </a:lnTo>
                <a:lnTo>
                  <a:pt x="60036" y="6895"/>
                </a:lnTo>
                <a:lnTo>
                  <a:pt x="51593" y="13162"/>
                </a:lnTo>
                <a:lnTo>
                  <a:pt x="43535" y="20715"/>
                </a:lnTo>
                <a:lnTo>
                  <a:pt x="35785" y="29201"/>
                </a:lnTo>
                <a:lnTo>
                  <a:pt x="28426" y="38674"/>
                </a:lnTo>
                <a:lnTo>
                  <a:pt x="21702" y="49549"/>
                </a:lnTo>
                <a:lnTo>
                  <a:pt x="15701" y="61939"/>
                </a:lnTo>
                <a:lnTo>
                  <a:pt x="10517" y="75514"/>
                </a:lnTo>
                <a:lnTo>
                  <a:pt x="6333" y="89697"/>
                </a:lnTo>
                <a:lnTo>
                  <a:pt x="3154" y="104095"/>
                </a:lnTo>
                <a:lnTo>
                  <a:pt x="1002" y="118678"/>
                </a:lnTo>
                <a:lnTo>
                  <a:pt x="0" y="133681"/>
                </a:lnTo>
                <a:lnTo>
                  <a:pt x="102" y="149212"/>
                </a:lnTo>
                <a:lnTo>
                  <a:pt x="1135" y="165083"/>
                </a:lnTo>
                <a:lnTo>
                  <a:pt x="2891" y="180897"/>
                </a:lnTo>
                <a:lnTo>
                  <a:pt x="5185" y="196423"/>
                </a:lnTo>
                <a:lnTo>
                  <a:pt x="8029" y="211442"/>
                </a:lnTo>
                <a:lnTo>
                  <a:pt x="11616" y="225682"/>
                </a:lnTo>
                <a:lnTo>
                  <a:pt x="15992" y="239069"/>
                </a:lnTo>
                <a:lnTo>
                  <a:pt x="21066" y="251533"/>
                </a:lnTo>
                <a:lnTo>
                  <a:pt x="26696" y="262919"/>
                </a:lnTo>
                <a:lnTo>
                  <a:pt x="32749" y="273234"/>
                </a:lnTo>
                <a:lnTo>
                  <a:pt x="39271" y="282145"/>
                </a:lnTo>
                <a:lnTo>
                  <a:pt x="46480" y="288929"/>
                </a:lnTo>
                <a:lnTo>
                  <a:pt x="54437" y="293374"/>
                </a:lnTo>
                <a:lnTo>
                  <a:pt x="62899" y="295562"/>
                </a:lnTo>
                <a:lnTo>
                  <a:pt x="71425" y="295601"/>
                </a:lnTo>
                <a:lnTo>
                  <a:pt x="79752" y="293769"/>
                </a:lnTo>
                <a:lnTo>
                  <a:pt x="87801" y="290116"/>
                </a:lnTo>
                <a:lnTo>
                  <a:pt x="95585" y="284400"/>
                </a:lnTo>
                <a:lnTo>
                  <a:pt x="103154" y="276670"/>
                </a:lnTo>
                <a:lnTo>
                  <a:pt x="110559" y="267226"/>
                </a:lnTo>
                <a:lnTo>
                  <a:pt x="117845" y="256448"/>
                </a:lnTo>
                <a:lnTo>
                  <a:pt x="125037" y="244680"/>
                </a:lnTo>
                <a:lnTo>
                  <a:pt x="131835" y="232203"/>
                </a:lnTo>
                <a:lnTo>
                  <a:pt x="137641" y="219229"/>
                </a:lnTo>
                <a:lnTo>
                  <a:pt x="142214" y="205917"/>
                </a:lnTo>
                <a:lnTo>
                  <a:pt x="145793" y="192538"/>
                </a:lnTo>
                <a:lnTo>
                  <a:pt x="148893" y="179476"/>
                </a:lnTo>
                <a:lnTo>
                  <a:pt x="151874" y="166978"/>
                </a:lnTo>
                <a:lnTo>
                  <a:pt x="155041" y="157440"/>
                </a:lnTo>
                <a:lnTo>
                  <a:pt x="158108" y="154087"/>
                </a:lnTo>
                <a:lnTo>
                  <a:pt x="160320" y="156361"/>
                </a:lnTo>
                <a:lnTo>
                  <a:pt x="161725" y="162657"/>
                </a:lnTo>
                <a:lnTo>
                  <a:pt x="162588" y="171959"/>
                </a:lnTo>
                <a:lnTo>
                  <a:pt x="163118" y="183959"/>
                </a:lnTo>
                <a:lnTo>
                  <a:pt x="163447" y="198307"/>
                </a:lnTo>
                <a:lnTo>
                  <a:pt x="163653" y="214546"/>
                </a:lnTo>
                <a:lnTo>
                  <a:pt x="163785" y="232217"/>
                </a:lnTo>
                <a:lnTo>
                  <a:pt x="163870" y="250922"/>
                </a:lnTo>
                <a:lnTo>
                  <a:pt x="163924" y="270029"/>
                </a:lnTo>
                <a:lnTo>
                  <a:pt x="163960" y="288698"/>
                </a:lnTo>
                <a:lnTo>
                  <a:pt x="163988" y="306520"/>
                </a:lnTo>
                <a:lnTo>
                  <a:pt x="164177" y="323775"/>
                </a:lnTo>
                <a:lnTo>
                  <a:pt x="164835" y="341202"/>
                </a:lnTo>
                <a:lnTo>
                  <a:pt x="166086" y="359221"/>
                </a:lnTo>
                <a:lnTo>
                  <a:pt x="167570" y="377596"/>
                </a:lnTo>
                <a:lnTo>
                  <a:pt x="168573" y="395641"/>
                </a:lnTo>
                <a:lnTo>
                  <a:pt x="168729" y="412973"/>
                </a:lnTo>
                <a:lnTo>
                  <a:pt x="168171" y="429697"/>
                </a:lnTo>
                <a:lnTo>
                  <a:pt x="167332" y="446220"/>
                </a:lnTo>
                <a:lnTo>
                  <a:pt x="166507" y="462816"/>
                </a:lnTo>
                <a:lnTo>
                  <a:pt x="165820" y="479589"/>
                </a:lnTo>
                <a:lnTo>
                  <a:pt x="165292" y="496550"/>
                </a:lnTo>
                <a:lnTo>
                  <a:pt x="164905" y="513666"/>
                </a:lnTo>
                <a:lnTo>
                  <a:pt x="164630" y="530739"/>
                </a:lnTo>
                <a:lnTo>
                  <a:pt x="164438" y="547428"/>
                </a:lnTo>
                <a:lnTo>
                  <a:pt x="164306" y="563560"/>
                </a:lnTo>
                <a:lnTo>
                  <a:pt x="164216" y="578545"/>
                </a:lnTo>
                <a:lnTo>
                  <a:pt x="164145" y="592765"/>
                </a:lnTo>
                <a:lnTo>
                  <a:pt x="164086" y="607469"/>
                </a:lnTo>
                <a:lnTo>
                  <a:pt x="164030" y="6250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339088" y="4787793"/>
            <a:ext cx="223593" cy="546505"/>
          </a:xfrm>
          <a:custGeom>
            <a:avLst/>
            <a:gdLst/>
            <a:ahLst/>
            <a:cxnLst/>
            <a:rect l="0" t="0" r="0" b="0"/>
            <a:pathLst>
              <a:path w="223593" h="546505">
                <a:moveTo>
                  <a:pt x="184714" y="120263"/>
                </a:moveTo>
                <a:lnTo>
                  <a:pt x="178847" y="129132"/>
                </a:lnTo>
                <a:lnTo>
                  <a:pt x="173282" y="138118"/>
                </a:lnTo>
                <a:lnTo>
                  <a:pt x="167488" y="148109"/>
                </a:lnTo>
                <a:lnTo>
                  <a:pt x="161580" y="158917"/>
                </a:lnTo>
                <a:lnTo>
                  <a:pt x="155898" y="170080"/>
                </a:lnTo>
                <a:lnTo>
                  <a:pt x="150619" y="181290"/>
                </a:lnTo>
                <a:lnTo>
                  <a:pt x="145595" y="192575"/>
                </a:lnTo>
                <a:lnTo>
                  <a:pt x="140461" y="204208"/>
                </a:lnTo>
                <a:lnTo>
                  <a:pt x="135011" y="216331"/>
                </a:lnTo>
                <a:lnTo>
                  <a:pt x="129367" y="229099"/>
                </a:lnTo>
                <a:lnTo>
                  <a:pt x="123878" y="242742"/>
                </a:lnTo>
                <a:lnTo>
                  <a:pt x="118740" y="257287"/>
                </a:lnTo>
                <a:lnTo>
                  <a:pt x="113985" y="272293"/>
                </a:lnTo>
                <a:lnTo>
                  <a:pt x="109565" y="286980"/>
                </a:lnTo>
                <a:lnTo>
                  <a:pt x="105408" y="300938"/>
                </a:lnTo>
                <a:lnTo>
                  <a:pt x="101447" y="314427"/>
                </a:lnTo>
                <a:lnTo>
                  <a:pt x="97627" y="328164"/>
                </a:lnTo>
                <a:lnTo>
                  <a:pt x="93910" y="342553"/>
                </a:lnTo>
                <a:lnTo>
                  <a:pt x="90429" y="357507"/>
                </a:lnTo>
                <a:lnTo>
                  <a:pt x="87471" y="372633"/>
                </a:lnTo>
                <a:lnTo>
                  <a:pt x="85150" y="387664"/>
                </a:lnTo>
                <a:lnTo>
                  <a:pt x="83422" y="402505"/>
                </a:lnTo>
                <a:lnTo>
                  <a:pt x="82180" y="417149"/>
                </a:lnTo>
                <a:lnTo>
                  <a:pt x="81307" y="431627"/>
                </a:lnTo>
                <a:lnTo>
                  <a:pt x="80702" y="445975"/>
                </a:lnTo>
                <a:lnTo>
                  <a:pt x="80289" y="460228"/>
                </a:lnTo>
                <a:lnTo>
                  <a:pt x="80017" y="474410"/>
                </a:lnTo>
                <a:lnTo>
                  <a:pt x="80172" y="488376"/>
                </a:lnTo>
                <a:lnTo>
                  <a:pt x="81340" y="501833"/>
                </a:lnTo>
                <a:lnTo>
                  <a:pt x="83770" y="514646"/>
                </a:lnTo>
                <a:lnTo>
                  <a:pt x="87709" y="526198"/>
                </a:lnTo>
                <a:lnTo>
                  <a:pt x="93560" y="535366"/>
                </a:lnTo>
                <a:lnTo>
                  <a:pt x="101348" y="541745"/>
                </a:lnTo>
                <a:lnTo>
                  <a:pt x="110646" y="545399"/>
                </a:lnTo>
                <a:lnTo>
                  <a:pt x="120788" y="546504"/>
                </a:lnTo>
                <a:lnTo>
                  <a:pt x="131308" y="545431"/>
                </a:lnTo>
                <a:lnTo>
                  <a:pt x="141960" y="542476"/>
                </a:lnTo>
                <a:lnTo>
                  <a:pt x="152637" y="537769"/>
                </a:lnTo>
                <a:lnTo>
                  <a:pt x="163293" y="531538"/>
                </a:lnTo>
                <a:lnTo>
                  <a:pt x="173752" y="524087"/>
                </a:lnTo>
                <a:lnTo>
                  <a:pt x="183710" y="515717"/>
                </a:lnTo>
                <a:lnTo>
                  <a:pt x="193032" y="506671"/>
                </a:lnTo>
                <a:lnTo>
                  <a:pt x="201428" y="496817"/>
                </a:lnTo>
                <a:lnTo>
                  <a:pt x="208390" y="485685"/>
                </a:lnTo>
                <a:lnTo>
                  <a:pt x="213775" y="473123"/>
                </a:lnTo>
                <a:lnTo>
                  <a:pt x="217747" y="459432"/>
                </a:lnTo>
                <a:lnTo>
                  <a:pt x="220586" y="445171"/>
                </a:lnTo>
                <a:lnTo>
                  <a:pt x="222565" y="430730"/>
                </a:lnTo>
                <a:lnTo>
                  <a:pt x="223592" y="416458"/>
                </a:lnTo>
                <a:lnTo>
                  <a:pt x="223233" y="402729"/>
                </a:lnTo>
                <a:lnTo>
                  <a:pt x="221368" y="389684"/>
                </a:lnTo>
                <a:lnTo>
                  <a:pt x="218320" y="377281"/>
                </a:lnTo>
                <a:lnTo>
                  <a:pt x="214665" y="365405"/>
                </a:lnTo>
                <a:lnTo>
                  <a:pt x="210791" y="353928"/>
                </a:lnTo>
                <a:lnTo>
                  <a:pt x="206565" y="342744"/>
                </a:lnTo>
                <a:lnTo>
                  <a:pt x="201443" y="331766"/>
                </a:lnTo>
                <a:lnTo>
                  <a:pt x="195182" y="320937"/>
                </a:lnTo>
                <a:lnTo>
                  <a:pt x="187842" y="310375"/>
                </a:lnTo>
                <a:lnTo>
                  <a:pt x="179611" y="300356"/>
                </a:lnTo>
                <a:lnTo>
                  <a:pt x="170700" y="290987"/>
                </a:lnTo>
                <a:lnTo>
                  <a:pt x="161293" y="282221"/>
                </a:lnTo>
                <a:lnTo>
                  <a:pt x="151532" y="273947"/>
                </a:lnTo>
                <a:lnTo>
                  <a:pt x="141526" y="266047"/>
                </a:lnTo>
                <a:lnTo>
                  <a:pt x="131351" y="258418"/>
                </a:lnTo>
                <a:lnTo>
                  <a:pt x="121060" y="250981"/>
                </a:lnTo>
                <a:lnTo>
                  <a:pt x="110696" y="243679"/>
                </a:lnTo>
                <a:lnTo>
                  <a:pt x="100447" y="236468"/>
                </a:lnTo>
                <a:lnTo>
                  <a:pt x="90639" y="229320"/>
                </a:lnTo>
                <a:lnTo>
                  <a:pt x="81407" y="222214"/>
                </a:lnTo>
                <a:lnTo>
                  <a:pt x="72563" y="215137"/>
                </a:lnTo>
                <a:lnTo>
                  <a:pt x="63704" y="208079"/>
                </a:lnTo>
                <a:lnTo>
                  <a:pt x="54602" y="201030"/>
                </a:lnTo>
                <a:lnTo>
                  <a:pt x="45522" y="193820"/>
                </a:lnTo>
                <a:lnTo>
                  <a:pt x="37104" y="186141"/>
                </a:lnTo>
                <a:lnTo>
                  <a:pt x="29664" y="177861"/>
                </a:lnTo>
                <a:lnTo>
                  <a:pt x="23195" y="169011"/>
                </a:lnTo>
                <a:lnTo>
                  <a:pt x="17541" y="159692"/>
                </a:lnTo>
                <a:lnTo>
                  <a:pt x="12521" y="150010"/>
                </a:lnTo>
                <a:lnTo>
                  <a:pt x="8133" y="139899"/>
                </a:lnTo>
                <a:lnTo>
                  <a:pt x="4550" y="129127"/>
                </a:lnTo>
                <a:lnTo>
                  <a:pt x="1811" y="117624"/>
                </a:lnTo>
                <a:lnTo>
                  <a:pt x="140" y="105628"/>
                </a:lnTo>
                <a:lnTo>
                  <a:pt x="0" y="93577"/>
                </a:lnTo>
                <a:lnTo>
                  <a:pt x="1502" y="81730"/>
                </a:lnTo>
                <a:lnTo>
                  <a:pt x="4461" y="70165"/>
                </a:lnTo>
                <a:lnTo>
                  <a:pt x="8581" y="58866"/>
                </a:lnTo>
                <a:lnTo>
                  <a:pt x="13577" y="47794"/>
                </a:lnTo>
                <a:lnTo>
                  <a:pt x="19370" y="37223"/>
                </a:lnTo>
                <a:lnTo>
                  <a:pt x="26082" y="27723"/>
                </a:lnTo>
                <a:lnTo>
                  <a:pt x="33710" y="19522"/>
                </a:lnTo>
                <a:lnTo>
                  <a:pt x="42289" y="12692"/>
                </a:lnTo>
                <a:lnTo>
                  <a:pt x="51959" y="7321"/>
                </a:lnTo>
                <a:lnTo>
                  <a:pt x="62680" y="3310"/>
                </a:lnTo>
                <a:lnTo>
                  <a:pt x="73964" y="751"/>
                </a:lnTo>
                <a:lnTo>
                  <a:pt x="84999" y="0"/>
                </a:lnTo>
                <a:lnTo>
                  <a:pt x="95342" y="1084"/>
                </a:lnTo>
                <a:lnTo>
                  <a:pt x="104912" y="3760"/>
                </a:lnTo>
                <a:lnTo>
                  <a:pt x="113800" y="7690"/>
                </a:lnTo>
                <a:lnTo>
                  <a:pt x="122144" y="12548"/>
                </a:lnTo>
                <a:lnTo>
                  <a:pt x="129973" y="17960"/>
                </a:lnTo>
                <a:lnTo>
                  <a:pt x="138066" y="24134"/>
                </a:lnTo>
                <a:lnTo>
                  <a:pt x="148253" y="32725"/>
                </a:lnTo>
                <a:lnTo>
                  <a:pt x="163657" y="465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1629087" y="4814756"/>
            <a:ext cx="219171" cy="524970"/>
          </a:xfrm>
          <a:custGeom>
            <a:avLst/>
            <a:gdLst/>
            <a:ahLst/>
            <a:cxnLst/>
            <a:rect l="0" t="0" r="0" b="0"/>
            <a:pathLst>
              <a:path w="219171" h="524970">
                <a:moveTo>
                  <a:pt x="0" y="72243"/>
                </a:moveTo>
                <a:lnTo>
                  <a:pt x="8869" y="66442"/>
                </a:lnTo>
                <a:lnTo>
                  <a:pt x="17855" y="61518"/>
                </a:lnTo>
                <a:lnTo>
                  <a:pt x="27851" y="57016"/>
                </a:lnTo>
                <a:lnTo>
                  <a:pt x="38831" y="52794"/>
                </a:lnTo>
                <a:lnTo>
                  <a:pt x="50643" y="48781"/>
                </a:lnTo>
                <a:lnTo>
                  <a:pt x="63097" y="44919"/>
                </a:lnTo>
                <a:lnTo>
                  <a:pt x="75861" y="41167"/>
                </a:lnTo>
                <a:lnTo>
                  <a:pt x="88494" y="37492"/>
                </a:lnTo>
                <a:lnTo>
                  <a:pt x="100763" y="33870"/>
                </a:lnTo>
                <a:lnTo>
                  <a:pt x="112625" y="30285"/>
                </a:lnTo>
                <a:lnTo>
                  <a:pt x="124131" y="26724"/>
                </a:lnTo>
                <a:lnTo>
                  <a:pt x="135354" y="23180"/>
                </a:lnTo>
                <a:lnTo>
                  <a:pt x="146368" y="19647"/>
                </a:lnTo>
                <a:lnTo>
                  <a:pt x="157229" y="16123"/>
                </a:lnTo>
                <a:lnTo>
                  <a:pt x="167986" y="12602"/>
                </a:lnTo>
                <a:lnTo>
                  <a:pt x="178668" y="9086"/>
                </a:lnTo>
                <a:lnTo>
                  <a:pt x="189301" y="5572"/>
                </a:lnTo>
                <a:lnTo>
                  <a:pt x="199873" y="2098"/>
                </a:lnTo>
                <a:lnTo>
                  <a:pt x="209427" y="0"/>
                </a:lnTo>
                <a:lnTo>
                  <a:pt x="215977" y="919"/>
                </a:lnTo>
                <a:lnTo>
                  <a:pt x="218893" y="4408"/>
                </a:lnTo>
                <a:lnTo>
                  <a:pt x="219170" y="9874"/>
                </a:lnTo>
                <a:lnTo>
                  <a:pt x="217851" y="16828"/>
                </a:lnTo>
                <a:lnTo>
                  <a:pt x="215616" y="24872"/>
                </a:lnTo>
                <a:lnTo>
                  <a:pt x="212860" y="33703"/>
                </a:lnTo>
                <a:lnTo>
                  <a:pt x="209804" y="43413"/>
                </a:lnTo>
                <a:lnTo>
                  <a:pt x="206573" y="54450"/>
                </a:lnTo>
                <a:lnTo>
                  <a:pt x="203233" y="66949"/>
                </a:lnTo>
                <a:lnTo>
                  <a:pt x="199661" y="80599"/>
                </a:lnTo>
                <a:lnTo>
                  <a:pt x="195574" y="94832"/>
                </a:lnTo>
                <a:lnTo>
                  <a:pt x="190861" y="109254"/>
                </a:lnTo>
                <a:lnTo>
                  <a:pt x="185729" y="123514"/>
                </a:lnTo>
                <a:lnTo>
                  <a:pt x="180590" y="137235"/>
                </a:lnTo>
                <a:lnTo>
                  <a:pt x="175691" y="150274"/>
                </a:lnTo>
                <a:lnTo>
                  <a:pt x="171097" y="162673"/>
                </a:lnTo>
                <a:lnTo>
                  <a:pt x="166785" y="174547"/>
                </a:lnTo>
                <a:lnTo>
                  <a:pt x="162701" y="186022"/>
                </a:lnTo>
                <a:lnTo>
                  <a:pt x="158789" y="197205"/>
                </a:lnTo>
                <a:lnTo>
                  <a:pt x="155002" y="208181"/>
                </a:lnTo>
                <a:lnTo>
                  <a:pt x="151302" y="219015"/>
                </a:lnTo>
                <a:lnTo>
                  <a:pt x="147664" y="229750"/>
                </a:lnTo>
                <a:lnTo>
                  <a:pt x="144067" y="240417"/>
                </a:lnTo>
                <a:lnTo>
                  <a:pt x="140495" y="251048"/>
                </a:lnTo>
                <a:lnTo>
                  <a:pt x="136773" y="261985"/>
                </a:lnTo>
                <a:lnTo>
                  <a:pt x="132588" y="273852"/>
                </a:lnTo>
                <a:lnTo>
                  <a:pt x="127813" y="286911"/>
                </a:lnTo>
                <a:lnTo>
                  <a:pt x="122639" y="300936"/>
                </a:lnTo>
                <a:lnTo>
                  <a:pt x="117473" y="315421"/>
                </a:lnTo>
                <a:lnTo>
                  <a:pt x="112556" y="330012"/>
                </a:lnTo>
                <a:lnTo>
                  <a:pt x="107950" y="344385"/>
                </a:lnTo>
                <a:lnTo>
                  <a:pt x="103630" y="358181"/>
                </a:lnTo>
                <a:lnTo>
                  <a:pt x="99541" y="371271"/>
                </a:lnTo>
                <a:lnTo>
                  <a:pt x="95625" y="383703"/>
                </a:lnTo>
                <a:lnTo>
                  <a:pt x="91836" y="395600"/>
                </a:lnTo>
                <a:lnTo>
                  <a:pt x="88134" y="407095"/>
                </a:lnTo>
                <a:lnTo>
                  <a:pt x="84495" y="418461"/>
                </a:lnTo>
                <a:lnTo>
                  <a:pt x="80898" y="430092"/>
                </a:lnTo>
                <a:lnTo>
                  <a:pt x="77329" y="442179"/>
                </a:lnTo>
                <a:lnTo>
                  <a:pt x="73780" y="454569"/>
                </a:lnTo>
                <a:lnTo>
                  <a:pt x="70244" y="466887"/>
                </a:lnTo>
                <a:lnTo>
                  <a:pt x="66721" y="478899"/>
                </a:lnTo>
                <a:lnTo>
                  <a:pt x="63360" y="490105"/>
                </a:lnTo>
                <a:lnTo>
                  <a:pt x="60126" y="500757"/>
                </a:lnTo>
                <a:lnTo>
                  <a:pt x="56734" y="511788"/>
                </a:lnTo>
                <a:lnTo>
                  <a:pt x="52643" y="524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081812" y="5076512"/>
            <a:ext cx="168457" cy="42115"/>
          </a:xfrm>
          <a:custGeom>
            <a:avLst/>
            <a:gdLst/>
            <a:ahLst/>
            <a:cxnLst/>
            <a:rect l="0" t="0" r="0" b="0"/>
            <a:pathLst>
              <a:path w="168457" h="42115">
                <a:moveTo>
                  <a:pt x="168456" y="0"/>
                </a:moveTo>
                <a:lnTo>
                  <a:pt x="159588" y="2867"/>
                </a:lnTo>
                <a:lnTo>
                  <a:pt x="150601" y="5009"/>
                </a:lnTo>
                <a:lnTo>
                  <a:pt x="140611" y="6616"/>
                </a:lnTo>
                <a:lnTo>
                  <a:pt x="129803" y="7970"/>
                </a:lnTo>
                <a:lnTo>
                  <a:pt x="118639" y="9467"/>
                </a:lnTo>
                <a:lnTo>
                  <a:pt x="107434" y="11318"/>
                </a:lnTo>
                <a:lnTo>
                  <a:pt x="96322" y="13557"/>
                </a:lnTo>
                <a:lnTo>
                  <a:pt x="85338" y="16138"/>
                </a:lnTo>
                <a:lnTo>
                  <a:pt x="74472" y="18987"/>
                </a:lnTo>
                <a:lnTo>
                  <a:pt x="63702" y="22036"/>
                </a:lnTo>
                <a:lnTo>
                  <a:pt x="53004" y="25229"/>
                </a:lnTo>
                <a:lnTo>
                  <a:pt x="42373" y="28518"/>
                </a:lnTo>
                <a:lnTo>
                  <a:pt x="32246" y="31720"/>
                </a:lnTo>
                <a:lnTo>
                  <a:pt x="22509" y="34830"/>
                </a:lnTo>
                <a:lnTo>
                  <a:pt x="12304" y="3812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102870" y="4960699"/>
            <a:ext cx="21057" cy="1"/>
          </a:xfrm>
          <a:custGeom>
            <a:avLst/>
            <a:gdLst/>
            <a:ahLst/>
            <a:cxnLst/>
            <a:rect l="0" t="0" r="0" b="0"/>
            <a:pathLst>
              <a:path w="21057" h="1">
                <a:moveTo>
                  <a:pt x="21056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123926" y="5192326"/>
            <a:ext cx="1" cy="21057"/>
          </a:xfrm>
          <a:custGeom>
            <a:avLst/>
            <a:gdLst/>
            <a:ahLst/>
            <a:cxnLst/>
            <a:rect l="0" t="0" r="0" b="0"/>
            <a:pathLst>
              <a:path w="1" h="21057">
                <a:moveTo>
                  <a:pt x="0" y="0"/>
                </a:move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2334497" y="4834357"/>
            <a:ext cx="364665" cy="610653"/>
          </a:xfrm>
          <a:custGeom>
            <a:avLst/>
            <a:gdLst/>
            <a:ahLst/>
            <a:cxnLst/>
            <a:rect l="0" t="0" r="0" b="0"/>
            <a:pathLst>
              <a:path w="364665" h="610653">
                <a:moveTo>
                  <a:pt x="305326" y="0"/>
                </a:moveTo>
                <a:lnTo>
                  <a:pt x="293591" y="0"/>
                </a:lnTo>
                <a:lnTo>
                  <a:pt x="282462" y="0"/>
                </a:lnTo>
                <a:lnTo>
                  <a:pt x="270863" y="4"/>
                </a:lnTo>
                <a:lnTo>
                  <a:pt x="258702" y="177"/>
                </a:lnTo>
                <a:lnTo>
                  <a:pt x="246042" y="826"/>
                </a:lnTo>
                <a:lnTo>
                  <a:pt x="232986" y="2074"/>
                </a:lnTo>
                <a:lnTo>
                  <a:pt x="219634" y="3727"/>
                </a:lnTo>
                <a:lnTo>
                  <a:pt x="206069" y="5375"/>
                </a:lnTo>
                <a:lnTo>
                  <a:pt x="192359" y="6782"/>
                </a:lnTo>
                <a:lnTo>
                  <a:pt x="178712" y="8048"/>
                </a:lnTo>
                <a:lnTo>
                  <a:pt x="165471" y="9504"/>
                </a:lnTo>
                <a:lnTo>
                  <a:pt x="152785" y="11341"/>
                </a:lnTo>
                <a:lnTo>
                  <a:pt x="140640" y="13743"/>
                </a:lnTo>
                <a:lnTo>
                  <a:pt x="128943" y="16968"/>
                </a:lnTo>
                <a:lnTo>
                  <a:pt x="117609" y="21082"/>
                </a:lnTo>
                <a:lnTo>
                  <a:pt x="107201" y="26474"/>
                </a:lnTo>
                <a:lnTo>
                  <a:pt x="98874" y="33908"/>
                </a:lnTo>
                <a:lnTo>
                  <a:pt x="93087" y="43612"/>
                </a:lnTo>
                <a:lnTo>
                  <a:pt x="89508" y="55197"/>
                </a:lnTo>
                <a:lnTo>
                  <a:pt x="87396" y="67953"/>
                </a:lnTo>
                <a:lnTo>
                  <a:pt x="86161" y="81340"/>
                </a:lnTo>
                <a:lnTo>
                  <a:pt x="85598" y="94885"/>
                </a:lnTo>
                <a:lnTo>
                  <a:pt x="85803" y="108117"/>
                </a:lnTo>
                <a:lnTo>
                  <a:pt x="86783" y="120825"/>
                </a:lnTo>
                <a:lnTo>
                  <a:pt x="88439" y="133000"/>
                </a:lnTo>
                <a:lnTo>
                  <a:pt x="90628" y="144724"/>
                </a:lnTo>
                <a:lnTo>
                  <a:pt x="93214" y="156097"/>
                </a:lnTo>
                <a:lnTo>
                  <a:pt x="96088" y="167213"/>
                </a:lnTo>
                <a:lnTo>
                  <a:pt x="99164" y="178144"/>
                </a:lnTo>
                <a:lnTo>
                  <a:pt x="102404" y="188915"/>
                </a:lnTo>
                <a:lnTo>
                  <a:pt x="106655" y="198421"/>
                </a:lnTo>
                <a:lnTo>
                  <a:pt x="112442" y="204393"/>
                </a:lnTo>
                <a:lnTo>
                  <a:pt x="118838" y="206280"/>
                </a:lnTo>
                <a:lnTo>
                  <a:pt x="125820" y="205426"/>
                </a:lnTo>
                <a:lnTo>
                  <a:pt x="133519" y="203104"/>
                </a:lnTo>
                <a:lnTo>
                  <a:pt x="142082" y="200241"/>
                </a:lnTo>
                <a:lnTo>
                  <a:pt x="151706" y="197533"/>
                </a:lnTo>
                <a:lnTo>
                  <a:pt x="162385" y="195302"/>
                </a:lnTo>
                <a:lnTo>
                  <a:pt x="173802" y="193765"/>
                </a:lnTo>
                <a:lnTo>
                  <a:pt x="185454" y="193163"/>
                </a:lnTo>
                <a:lnTo>
                  <a:pt x="197028" y="193528"/>
                </a:lnTo>
                <a:lnTo>
                  <a:pt x="208407" y="194734"/>
                </a:lnTo>
                <a:lnTo>
                  <a:pt x="219580" y="196605"/>
                </a:lnTo>
                <a:lnTo>
                  <a:pt x="230572" y="198979"/>
                </a:lnTo>
                <a:lnTo>
                  <a:pt x="241259" y="202046"/>
                </a:lnTo>
                <a:lnTo>
                  <a:pt x="251370" y="206314"/>
                </a:lnTo>
                <a:lnTo>
                  <a:pt x="260808" y="211970"/>
                </a:lnTo>
                <a:lnTo>
                  <a:pt x="269791" y="219057"/>
                </a:lnTo>
                <a:lnTo>
                  <a:pt x="278745" y="227642"/>
                </a:lnTo>
                <a:lnTo>
                  <a:pt x="287915" y="237606"/>
                </a:lnTo>
                <a:lnTo>
                  <a:pt x="297211" y="248703"/>
                </a:lnTo>
                <a:lnTo>
                  <a:pt x="306305" y="260668"/>
                </a:lnTo>
                <a:lnTo>
                  <a:pt x="315013" y="273264"/>
                </a:lnTo>
                <a:lnTo>
                  <a:pt x="323148" y="286144"/>
                </a:lnTo>
                <a:lnTo>
                  <a:pt x="330458" y="298863"/>
                </a:lnTo>
                <a:lnTo>
                  <a:pt x="336891" y="311203"/>
                </a:lnTo>
                <a:lnTo>
                  <a:pt x="342549" y="323455"/>
                </a:lnTo>
                <a:lnTo>
                  <a:pt x="347591" y="336287"/>
                </a:lnTo>
                <a:lnTo>
                  <a:pt x="352167" y="350038"/>
                </a:lnTo>
                <a:lnTo>
                  <a:pt x="356242" y="364717"/>
                </a:lnTo>
                <a:lnTo>
                  <a:pt x="359608" y="380181"/>
                </a:lnTo>
                <a:lnTo>
                  <a:pt x="362202" y="396246"/>
                </a:lnTo>
                <a:lnTo>
                  <a:pt x="363944" y="412425"/>
                </a:lnTo>
                <a:lnTo>
                  <a:pt x="364664" y="427973"/>
                </a:lnTo>
                <a:lnTo>
                  <a:pt x="364369" y="442536"/>
                </a:lnTo>
                <a:lnTo>
                  <a:pt x="363205" y="456108"/>
                </a:lnTo>
                <a:lnTo>
                  <a:pt x="361360" y="468844"/>
                </a:lnTo>
                <a:lnTo>
                  <a:pt x="359006" y="480928"/>
                </a:lnTo>
                <a:lnTo>
                  <a:pt x="356122" y="492367"/>
                </a:lnTo>
                <a:lnTo>
                  <a:pt x="352509" y="502991"/>
                </a:lnTo>
                <a:lnTo>
                  <a:pt x="348110" y="512768"/>
                </a:lnTo>
                <a:lnTo>
                  <a:pt x="342852" y="521642"/>
                </a:lnTo>
                <a:lnTo>
                  <a:pt x="336565" y="529457"/>
                </a:lnTo>
                <a:lnTo>
                  <a:pt x="329249" y="536231"/>
                </a:lnTo>
                <a:lnTo>
                  <a:pt x="320725" y="542120"/>
                </a:lnTo>
                <a:lnTo>
                  <a:pt x="310568" y="547317"/>
                </a:lnTo>
                <a:lnTo>
                  <a:pt x="298696" y="552002"/>
                </a:lnTo>
                <a:lnTo>
                  <a:pt x="285316" y="556320"/>
                </a:lnTo>
                <a:lnTo>
                  <a:pt x="270740" y="560381"/>
                </a:lnTo>
                <a:lnTo>
                  <a:pt x="255265" y="564259"/>
                </a:lnTo>
                <a:lnTo>
                  <a:pt x="238976" y="567848"/>
                </a:lnTo>
                <a:lnTo>
                  <a:pt x="221758" y="570879"/>
                </a:lnTo>
                <a:lnTo>
                  <a:pt x="203621" y="573254"/>
                </a:lnTo>
                <a:lnTo>
                  <a:pt x="184696" y="575187"/>
                </a:lnTo>
                <a:lnTo>
                  <a:pt x="165153" y="577099"/>
                </a:lnTo>
                <a:lnTo>
                  <a:pt x="145166" y="579240"/>
                </a:lnTo>
                <a:lnTo>
                  <a:pt x="125354" y="581679"/>
                </a:lnTo>
                <a:lnTo>
                  <a:pt x="106738" y="584396"/>
                </a:lnTo>
                <a:lnTo>
                  <a:pt x="89776" y="587338"/>
                </a:lnTo>
                <a:lnTo>
                  <a:pt x="74422" y="590449"/>
                </a:lnTo>
                <a:lnTo>
                  <a:pt x="60407" y="593683"/>
                </a:lnTo>
                <a:lnTo>
                  <a:pt x="47435" y="597000"/>
                </a:lnTo>
                <a:lnTo>
                  <a:pt x="35680" y="600220"/>
                </a:lnTo>
                <a:lnTo>
                  <a:pt x="24648" y="603345"/>
                </a:lnTo>
                <a:lnTo>
                  <a:pt x="13364" y="606647"/>
                </a:lnTo>
                <a:lnTo>
                  <a:pt x="0" y="6106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5417563" y="221098"/>
            <a:ext cx="1983972" cy="705410"/>
            <a:chOff x="5417563" y="221098"/>
            <a:chExt cx="1983972" cy="705410"/>
          </a:xfrm>
        </p:grpSpPr>
        <p:sp>
          <p:nvSpPr>
            <p:cNvPr id="43" name="Freeform 42"/>
            <p:cNvSpPr/>
            <p:nvPr/>
          </p:nvSpPr>
          <p:spPr>
            <a:xfrm>
              <a:off x="5417563" y="221098"/>
              <a:ext cx="15142" cy="505369"/>
            </a:xfrm>
            <a:custGeom>
              <a:avLst/>
              <a:gdLst/>
              <a:ahLst/>
              <a:cxnLst/>
              <a:rect l="0" t="0" r="0" b="0"/>
              <a:pathLst>
                <a:path w="15142" h="505369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2" y="79116"/>
                  </a:lnTo>
                  <a:lnTo>
                    <a:pt x="2826" y="93912"/>
                  </a:lnTo>
                  <a:lnTo>
                    <a:pt x="3353" y="109584"/>
                  </a:lnTo>
                  <a:lnTo>
                    <a:pt x="3743" y="126376"/>
                  </a:lnTo>
                  <a:lnTo>
                    <a:pt x="4190" y="143906"/>
                  </a:lnTo>
                  <a:lnTo>
                    <a:pt x="5030" y="161373"/>
                  </a:lnTo>
                  <a:lnTo>
                    <a:pt x="6411" y="178322"/>
                  </a:lnTo>
                  <a:lnTo>
                    <a:pt x="8153" y="195127"/>
                  </a:lnTo>
                  <a:lnTo>
                    <a:pt x="9863" y="212769"/>
                  </a:lnTo>
                  <a:lnTo>
                    <a:pt x="11307" y="231747"/>
                  </a:lnTo>
                  <a:lnTo>
                    <a:pt x="12427" y="251918"/>
                  </a:lnTo>
                  <a:lnTo>
                    <a:pt x="13254" y="272770"/>
                  </a:lnTo>
                  <a:lnTo>
                    <a:pt x="13844" y="293914"/>
                  </a:lnTo>
                  <a:lnTo>
                    <a:pt x="14258" y="315146"/>
                  </a:lnTo>
                  <a:lnTo>
                    <a:pt x="14543" y="336381"/>
                  </a:lnTo>
                  <a:lnTo>
                    <a:pt x="14738" y="357576"/>
                  </a:lnTo>
                  <a:lnTo>
                    <a:pt x="14870" y="378401"/>
                  </a:lnTo>
                  <a:lnTo>
                    <a:pt x="14959" y="398244"/>
                  </a:lnTo>
                  <a:lnTo>
                    <a:pt x="15020" y="416845"/>
                  </a:lnTo>
                  <a:lnTo>
                    <a:pt x="15060" y="434060"/>
                  </a:lnTo>
                  <a:lnTo>
                    <a:pt x="15091" y="451591"/>
                  </a:lnTo>
                  <a:lnTo>
                    <a:pt x="15117" y="473213"/>
                  </a:lnTo>
                  <a:lnTo>
                    <a:pt x="15141" y="505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11689" y="715937"/>
              <a:ext cx="72228" cy="210571"/>
            </a:xfrm>
            <a:custGeom>
              <a:avLst/>
              <a:gdLst/>
              <a:ahLst/>
              <a:cxnLst/>
              <a:rect l="0" t="0" r="0" b="0"/>
              <a:pathLst>
                <a:path w="72228" h="210571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2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60"/>
                  </a:lnTo>
                  <a:lnTo>
                    <a:pt x="42846" y="64446"/>
                  </a:lnTo>
                  <a:lnTo>
                    <a:pt x="49628" y="75269"/>
                  </a:lnTo>
                  <a:lnTo>
                    <a:pt x="56471" y="86804"/>
                  </a:lnTo>
                  <a:lnTo>
                    <a:pt x="62863" y="98821"/>
                  </a:lnTo>
                  <a:lnTo>
                    <a:pt x="67863" y="110886"/>
                  </a:lnTo>
                  <a:lnTo>
                    <a:pt x="71064" y="122748"/>
                  </a:lnTo>
                  <a:lnTo>
                    <a:pt x="72227" y="134492"/>
                  </a:lnTo>
                  <a:lnTo>
                    <a:pt x="71037" y="146443"/>
                  </a:lnTo>
                  <a:lnTo>
                    <a:pt x="67581" y="158762"/>
                  </a:lnTo>
                  <a:lnTo>
                    <a:pt x="62676" y="170861"/>
                  </a:lnTo>
                  <a:lnTo>
                    <a:pt x="57200" y="182674"/>
                  </a:lnTo>
                  <a:lnTo>
                    <a:pt x="50676" y="195244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01202" y="258599"/>
              <a:ext cx="337824" cy="500515"/>
            </a:xfrm>
            <a:custGeom>
              <a:avLst/>
              <a:gdLst/>
              <a:ahLst/>
              <a:cxnLst/>
              <a:rect l="0" t="0" r="0" b="0"/>
              <a:pathLst>
                <a:path w="337824" h="500515">
                  <a:moveTo>
                    <a:pt x="147399" y="15141"/>
                  </a:moveTo>
                  <a:lnTo>
                    <a:pt x="141531" y="23943"/>
                  </a:lnTo>
                  <a:lnTo>
                    <a:pt x="135967" y="32290"/>
                  </a:lnTo>
                  <a:lnTo>
                    <a:pt x="130167" y="40988"/>
                  </a:lnTo>
                  <a:lnTo>
                    <a:pt x="124087" y="50109"/>
                  </a:lnTo>
                  <a:lnTo>
                    <a:pt x="117757" y="59604"/>
                  </a:lnTo>
                  <a:lnTo>
                    <a:pt x="111229" y="69392"/>
                  </a:lnTo>
                  <a:lnTo>
                    <a:pt x="104553" y="79233"/>
                  </a:lnTo>
                  <a:lnTo>
                    <a:pt x="97770" y="88758"/>
                  </a:lnTo>
                  <a:lnTo>
                    <a:pt x="90908" y="97791"/>
                  </a:lnTo>
                  <a:lnTo>
                    <a:pt x="83826" y="106330"/>
                  </a:lnTo>
                  <a:lnTo>
                    <a:pt x="76232" y="114451"/>
                  </a:lnTo>
                  <a:lnTo>
                    <a:pt x="68015" y="122231"/>
                  </a:lnTo>
                  <a:lnTo>
                    <a:pt x="59376" y="129100"/>
                  </a:lnTo>
                  <a:lnTo>
                    <a:pt x="50731" y="133897"/>
                  </a:lnTo>
                  <a:lnTo>
                    <a:pt x="42338" y="136151"/>
                  </a:lnTo>
                  <a:lnTo>
                    <a:pt x="34755" y="135867"/>
                  </a:lnTo>
                  <a:lnTo>
                    <a:pt x="28880" y="133167"/>
                  </a:lnTo>
                  <a:lnTo>
                    <a:pt x="25047" y="128386"/>
                  </a:lnTo>
                  <a:lnTo>
                    <a:pt x="23102" y="121958"/>
                  </a:lnTo>
                  <a:lnTo>
                    <a:pt x="22696" y="114298"/>
                  </a:lnTo>
                  <a:lnTo>
                    <a:pt x="23459" y="105747"/>
                  </a:lnTo>
                  <a:lnTo>
                    <a:pt x="25239" y="96571"/>
                  </a:lnTo>
                  <a:lnTo>
                    <a:pt x="28095" y="86959"/>
                  </a:lnTo>
                  <a:lnTo>
                    <a:pt x="31973" y="77055"/>
                  </a:lnTo>
                  <a:lnTo>
                    <a:pt x="36710" y="67116"/>
                  </a:lnTo>
                  <a:lnTo>
                    <a:pt x="42113" y="57516"/>
                  </a:lnTo>
                  <a:lnTo>
                    <a:pt x="48013" y="48428"/>
                  </a:lnTo>
                  <a:lnTo>
                    <a:pt x="54432" y="39851"/>
                  </a:lnTo>
                  <a:lnTo>
                    <a:pt x="61573" y="31703"/>
                  </a:lnTo>
                  <a:lnTo>
                    <a:pt x="69494" y="23895"/>
                  </a:lnTo>
                  <a:lnTo>
                    <a:pt x="78270" y="16668"/>
                  </a:lnTo>
                  <a:lnTo>
                    <a:pt x="88072" y="10566"/>
                  </a:lnTo>
                  <a:lnTo>
                    <a:pt x="98888" y="5799"/>
                  </a:lnTo>
                  <a:lnTo>
                    <a:pt x="110405" y="2429"/>
                  </a:lnTo>
                  <a:lnTo>
                    <a:pt x="122128" y="533"/>
                  </a:lnTo>
                  <a:lnTo>
                    <a:pt x="133752" y="0"/>
                  </a:lnTo>
                  <a:lnTo>
                    <a:pt x="145165" y="590"/>
                  </a:lnTo>
                  <a:lnTo>
                    <a:pt x="156361" y="2041"/>
                  </a:lnTo>
                  <a:lnTo>
                    <a:pt x="167370" y="4131"/>
                  </a:lnTo>
                  <a:lnTo>
                    <a:pt x="178067" y="7007"/>
                  </a:lnTo>
                  <a:lnTo>
                    <a:pt x="188185" y="11146"/>
                  </a:lnTo>
                  <a:lnTo>
                    <a:pt x="197618" y="16711"/>
                  </a:lnTo>
                  <a:lnTo>
                    <a:pt x="206259" y="23568"/>
                  </a:lnTo>
                  <a:lnTo>
                    <a:pt x="213918" y="31466"/>
                  </a:lnTo>
                  <a:lnTo>
                    <a:pt x="220583" y="40155"/>
                  </a:lnTo>
                  <a:lnTo>
                    <a:pt x="226230" y="49583"/>
                  </a:lnTo>
                  <a:lnTo>
                    <a:pt x="230731" y="59888"/>
                  </a:lnTo>
                  <a:lnTo>
                    <a:pt x="234127" y="71073"/>
                  </a:lnTo>
                  <a:lnTo>
                    <a:pt x="236426" y="82855"/>
                  </a:lnTo>
                  <a:lnTo>
                    <a:pt x="237528" y="94762"/>
                  </a:lnTo>
                  <a:lnTo>
                    <a:pt x="237492" y="106513"/>
                  </a:lnTo>
                  <a:lnTo>
                    <a:pt x="236504" y="118013"/>
                  </a:lnTo>
                  <a:lnTo>
                    <a:pt x="234778" y="129268"/>
                  </a:lnTo>
                  <a:lnTo>
                    <a:pt x="232504" y="140321"/>
                  </a:lnTo>
                  <a:lnTo>
                    <a:pt x="229673" y="151218"/>
                  </a:lnTo>
                  <a:lnTo>
                    <a:pt x="226095" y="162002"/>
                  </a:lnTo>
                  <a:lnTo>
                    <a:pt x="221721" y="172701"/>
                  </a:lnTo>
                  <a:lnTo>
                    <a:pt x="216478" y="183175"/>
                  </a:lnTo>
                  <a:lnTo>
                    <a:pt x="210202" y="193136"/>
                  </a:lnTo>
                  <a:lnTo>
                    <a:pt x="202902" y="202461"/>
                  </a:lnTo>
                  <a:lnTo>
                    <a:pt x="194728" y="211027"/>
                  </a:lnTo>
                  <a:lnTo>
                    <a:pt x="185872" y="218636"/>
                  </a:lnTo>
                  <a:lnTo>
                    <a:pt x="176580" y="225259"/>
                  </a:lnTo>
                  <a:lnTo>
                    <a:pt x="169523" y="230590"/>
                  </a:lnTo>
                  <a:lnTo>
                    <a:pt x="168100" y="234050"/>
                  </a:lnTo>
                  <a:lnTo>
                    <a:pt x="171645" y="235793"/>
                  </a:lnTo>
                  <a:lnTo>
                    <a:pt x="178696" y="236503"/>
                  </a:lnTo>
                  <a:lnTo>
                    <a:pt x="187935" y="236877"/>
                  </a:lnTo>
                  <a:lnTo>
                    <a:pt x="198260" y="237516"/>
                  </a:lnTo>
                  <a:lnTo>
                    <a:pt x="209012" y="238695"/>
                  </a:lnTo>
                  <a:lnTo>
                    <a:pt x="219876" y="240605"/>
                  </a:lnTo>
                  <a:lnTo>
                    <a:pt x="230721" y="243473"/>
                  </a:lnTo>
                  <a:lnTo>
                    <a:pt x="241506" y="247327"/>
                  </a:lnTo>
                  <a:lnTo>
                    <a:pt x="252229" y="252199"/>
                  </a:lnTo>
                  <a:lnTo>
                    <a:pt x="262898" y="258216"/>
                  </a:lnTo>
                  <a:lnTo>
                    <a:pt x="273521" y="265337"/>
                  </a:lnTo>
                  <a:lnTo>
                    <a:pt x="283946" y="273389"/>
                  </a:lnTo>
                  <a:lnTo>
                    <a:pt x="293874" y="282164"/>
                  </a:lnTo>
                  <a:lnTo>
                    <a:pt x="303177" y="291476"/>
                  </a:lnTo>
                  <a:lnTo>
                    <a:pt x="311729" y="301339"/>
                  </a:lnTo>
                  <a:lnTo>
                    <a:pt x="319327" y="311944"/>
                  </a:lnTo>
                  <a:lnTo>
                    <a:pt x="325946" y="323339"/>
                  </a:lnTo>
                  <a:lnTo>
                    <a:pt x="331393" y="335432"/>
                  </a:lnTo>
                  <a:lnTo>
                    <a:pt x="335228" y="348081"/>
                  </a:lnTo>
                  <a:lnTo>
                    <a:pt x="337357" y="361143"/>
                  </a:lnTo>
                  <a:lnTo>
                    <a:pt x="337823" y="374339"/>
                  </a:lnTo>
                  <a:lnTo>
                    <a:pt x="336623" y="387270"/>
                  </a:lnTo>
                  <a:lnTo>
                    <a:pt x="333923" y="399745"/>
                  </a:lnTo>
                  <a:lnTo>
                    <a:pt x="329841" y="411747"/>
                  </a:lnTo>
                  <a:lnTo>
                    <a:pt x="324360" y="423348"/>
                  </a:lnTo>
                  <a:lnTo>
                    <a:pt x="317607" y="434630"/>
                  </a:lnTo>
                  <a:lnTo>
                    <a:pt x="309972" y="445514"/>
                  </a:lnTo>
                  <a:lnTo>
                    <a:pt x="302011" y="455756"/>
                  </a:lnTo>
                  <a:lnTo>
                    <a:pt x="294056" y="465274"/>
                  </a:lnTo>
                  <a:lnTo>
                    <a:pt x="285920" y="473971"/>
                  </a:lnTo>
                  <a:lnTo>
                    <a:pt x="277012" y="481668"/>
                  </a:lnTo>
                  <a:lnTo>
                    <a:pt x="267058" y="488354"/>
                  </a:lnTo>
                  <a:lnTo>
                    <a:pt x="256253" y="493844"/>
                  </a:lnTo>
                  <a:lnTo>
                    <a:pt x="245075" y="497709"/>
                  </a:lnTo>
                  <a:lnTo>
                    <a:pt x="233835" y="499863"/>
                  </a:lnTo>
                  <a:lnTo>
                    <a:pt x="222186" y="500514"/>
                  </a:lnTo>
                  <a:lnTo>
                    <a:pt x="209241" y="499971"/>
                  </a:lnTo>
                  <a:lnTo>
                    <a:pt x="194617" y="498535"/>
                  </a:lnTo>
                  <a:lnTo>
                    <a:pt x="178881" y="496456"/>
                  </a:lnTo>
                  <a:lnTo>
                    <a:pt x="163233" y="493922"/>
                  </a:lnTo>
                  <a:lnTo>
                    <a:pt x="148366" y="491071"/>
                  </a:lnTo>
                  <a:lnTo>
                    <a:pt x="134131" y="487836"/>
                  </a:lnTo>
                  <a:lnTo>
                    <a:pt x="119825" y="483979"/>
                  </a:lnTo>
                  <a:lnTo>
                    <a:pt x="105023" y="479423"/>
                  </a:lnTo>
                  <a:lnTo>
                    <a:pt x="89776" y="474396"/>
                  </a:lnTo>
                  <a:lnTo>
                    <a:pt x="74447" y="469328"/>
                  </a:lnTo>
                  <a:lnTo>
                    <a:pt x="59294" y="464481"/>
                  </a:lnTo>
                  <a:lnTo>
                    <a:pt x="44998" y="460078"/>
                  </a:lnTo>
                  <a:lnTo>
                    <a:pt x="31329" y="455956"/>
                  </a:lnTo>
                  <a:lnTo>
                    <a:pt x="17089" y="451759"/>
                  </a:lnTo>
                  <a:lnTo>
                    <a:pt x="0" y="4468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14541" y="224978"/>
              <a:ext cx="286102" cy="480882"/>
            </a:xfrm>
            <a:custGeom>
              <a:avLst/>
              <a:gdLst/>
              <a:ahLst/>
              <a:cxnLst/>
              <a:rect l="0" t="0" r="0" b="0"/>
              <a:pathLst>
                <a:path w="286102" h="480882">
                  <a:moveTo>
                    <a:pt x="186785" y="17177"/>
                  </a:moveTo>
                  <a:lnTo>
                    <a:pt x="172183" y="17110"/>
                  </a:lnTo>
                  <a:lnTo>
                    <a:pt x="158912" y="16470"/>
                  </a:lnTo>
                  <a:lnTo>
                    <a:pt x="145711" y="15173"/>
                  </a:lnTo>
                  <a:lnTo>
                    <a:pt x="132369" y="13313"/>
                  </a:lnTo>
                  <a:lnTo>
                    <a:pt x="118860" y="10997"/>
                  </a:lnTo>
                  <a:lnTo>
                    <a:pt x="105207" y="8335"/>
                  </a:lnTo>
                  <a:lnTo>
                    <a:pt x="91441" y="5584"/>
                  </a:lnTo>
                  <a:lnTo>
                    <a:pt x="77591" y="3125"/>
                  </a:lnTo>
                  <a:lnTo>
                    <a:pt x="63692" y="1152"/>
                  </a:lnTo>
                  <a:lnTo>
                    <a:pt x="50087" y="0"/>
                  </a:lnTo>
                  <a:lnTo>
                    <a:pt x="37406" y="209"/>
                  </a:lnTo>
                  <a:lnTo>
                    <a:pt x="25928" y="1950"/>
                  </a:lnTo>
                  <a:lnTo>
                    <a:pt x="16087" y="5239"/>
                  </a:lnTo>
                  <a:lnTo>
                    <a:pt x="8605" y="10113"/>
                  </a:lnTo>
                  <a:lnTo>
                    <a:pt x="3651" y="16433"/>
                  </a:lnTo>
                  <a:lnTo>
                    <a:pt x="935" y="24099"/>
                  </a:lnTo>
                  <a:lnTo>
                    <a:pt x="0" y="33138"/>
                  </a:lnTo>
                  <a:lnTo>
                    <a:pt x="402" y="43444"/>
                  </a:lnTo>
                  <a:lnTo>
                    <a:pt x="1768" y="54955"/>
                  </a:lnTo>
                  <a:lnTo>
                    <a:pt x="3813" y="67738"/>
                  </a:lnTo>
                  <a:lnTo>
                    <a:pt x="6329" y="81704"/>
                  </a:lnTo>
                  <a:lnTo>
                    <a:pt x="9167" y="96489"/>
                  </a:lnTo>
                  <a:lnTo>
                    <a:pt x="12225" y="111559"/>
                  </a:lnTo>
                  <a:lnTo>
                    <a:pt x="15432" y="126583"/>
                  </a:lnTo>
                  <a:lnTo>
                    <a:pt x="18738" y="141432"/>
                  </a:lnTo>
                  <a:lnTo>
                    <a:pt x="22112" y="156089"/>
                  </a:lnTo>
                  <a:lnTo>
                    <a:pt x="25526" y="170579"/>
                  </a:lnTo>
                  <a:lnTo>
                    <a:pt x="28802" y="184937"/>
                  </a:lnTo>
                  <a:lnTo>
                    <a:pt x="31622" y="199198"/>
                  </a:lnTo>
                  <a:lnTo>
                    <a:pt x="33866" y="213359"/>
                  </a:lnTo>
                  <a:lnTo>
                    <a:pt x="36062" y="226318"/>
                  </a:lnTo>
                  <a:lnTo>
                    <a:pt x="39312" y="234858"/>
                  </a:lnTo>
                  <a:lnTo>
                    <a:pt x="43763" y="237446"/>
                  </a:lnTo>
                  <a:lnTo>
                    <a:pt x="48779" y="236116"/>
                  </a:lnTo>
                  <a:lnTo>
                    <a:pt x="54360" y="232689"/>
                  </a:lnTo>
                  <a:lnTo>
                    <a:pt x="60786" y="228415"/>
                  </a:lnTo>
                  <a:lnTo>
                    <a:pt x="68146" y="223963"/>
                  </a:lnTo>
                  <a:lnTo>
                    <a:pt x="76506" y="219771"/>
                  </a:lnTo>
                  <a:lnTo>
                    <a:pt x="86008" y="216227"/>
                  </a:lnTo>
                  <a:lnTo>
                    <a:pt x="96612" y="213465"/>
                  </a:lnTo>
                  <a:lnTo>
                    <a:pt x="107984" y="211587"/>
                  </a:lnTo>
                  <a:lnTo>
                    <a:pt x="119608" y="210763"/>
                  </a:lnTo>
                  <a:lnTo>
                    <a:pt x="131168" y="210993"/>
                  </a:lnTo>
                  <a:lnTo>
                    <a:pt x="142708" y="212451"/>
                  </a:lnTo>
                  <a:lnTo>
                    <a:pt x="154522" y="215556"/>
                  </a:lnTo>
                  <a:lnTo>
                    <a:pt x="166762" y="220386"/>
                  </a:lnTo>
                  <a:lnTo>
                    <a:pt x="179272" y="226731"/>
                  </a:lnTo>
                  <a:lnTo>
                    <a:pt x="191676" y="234278"/>
                  </a:lnTo>
                  <a:lnTo>
                    <a:pt x="203760" y="242727"/>
                  </a:lnTo>
                  <a:lnTo>
                    <a:pt x="215315" y="251992"/>
                  </a:lnTo>
                  <a:lnTo>
                    <a:pt x="226075" y="262188"/>
                  </a:lnTo>
                  <a:lnTo>
                    <a:pt x="235978" y="273304"/>
                  </a:lnTo>
                  <a:lnTo>
                    <a:pt x="245119" y="285209"/>
                  </a:lnTo>
                  <a:lnTo>
                    <a:pt x="253652" y="297732"/>
                  </a:lnTo>
                  <a:lnTo>
                    <a:pt x="261721" y="310713"/>
                  </a:lnTo>
                  <a:lnTo>
                    <a:pt x="269126" y="324024"/>
                  </a:lnTo>
                  <a:lnTo>
                    <a:pt x="275347" y="337566"/>
                  </a:lnTo>
                  <a:lnTo>
                    <a:pt x="280193" y="351272"/>
                  </a:lnTo>
                  <a:lnTo>
                    <a:pt x="283617" y="365256"/>
                  </a:lnTo>
                  <a:lnTo>
                    <a:pt x="285549" y="379790"/>
                  </a:lnTo>
                  <a:lnTo>
                    <a:pt x="286101" y="394965"/>
                  </a:lnTo>
                  <a:lnTo>
                    <a:pt x="285355" y="410242"/>
                  </a:lnTo>
                  <a:lnTo>
                    <a:pt x="283267" y="424585"/>
                  </a:lnTo>
                  <a:lnTo>
                    <a:pt x="279930" y="437485"/>
                  </a:lnTo>
                  <a:lnTo>
                    <a:pt x="275234" y="448771"/>
                  </a:lnTo>
                  <a:lnTo>
                    <a:pt x="268800" y="458362"/>
                  </a:lnTo>
                  <a:lnTo>
                    <a:pt x="260577" y="466394"/>
                  </a:lnTo>
                  <a:lnTo>
                    <a:pt x="250631" y="472823"/>
                  </a:lnTo>
                  <a:lnTo>
                    <a:pt x="238981" y="477335"/>
                  </a:lnTo>
                  <a:lnTo>
                    <a:pt x="225810" y="479931"/>
                  </a:lnTo>
                  <a:lnTo>
                    <a:pt x="211407" y="480881"/>
                  </a:lnTo>
                  <a:lnTo>
                    <a:pt x="196069" y="480539"/>
                  </a:lnTo>
                  <a:lnTo>
                    <a:pt x="180061" y="479239"/>
                  </a:lnTo>
                  <a:lnTo>
                    <a:pt x="163907" y="477250"/>
                  </a:lnTo>
                  <a:lnTo>
                    <a:pt x="148369" y="474778"/>
                  </a:lnTo>
                  <a:lnTo>
                    <a:pt x="133809" y="471972"/>
                  </a:lnTo>
                  <a:lnTo>
                    <a:pt x="120236" y="468937"/>
                  </a:lnTo>
                  <a:lnTo>
                    <a:pt x="107500" y="465746"/>
                  </a:lnTo>
                  <a:lnTo>
                    <a:pt x="95411" y="462451"/>
                  </a:lnTo>
                  <a:lnTo>
                    <a:pt x="83797" y="459085"/>
                  </a:lnTo>
                  <a:lnTo>
                    <a:pt x="72524" y="455671"/>
                  </a:lnTo>
                  <a:lnTo>
                    <a:pt x="61497" y="452231"/>
                  </a:lnTo>
                  <a:lnTo>
                    <a:pt x="50905" y="448925"/>
                  </a:lnTo>
                  <a:lnTo>
                    <a:pt x="40060" y="445733"/>
                  </a:lnTo>
                  <a:lnTo>
                    <a:pt x="26888" y="442376"/>
                  </a:lnTo>
                  <a:lnTo>
                    <a:pt x="7801" y="4383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90839" y="294797"/>
              <a:ext cx="290736" cy="473784"/>
            </a:xfrm>
            <a:custGeom>
              <a:avLst/>
              <a:gdLst/>
              <a:ahLst/>
              <a:cxnLst/>
              <a:rect l="0" t="0" r="0" b="0"/>
              <a:pathLst>
                <a:path w="290736" h="473784">
                  <a:moveTo>
                    <a:pt x="0" y="0"/>
                  </a:moveTo>
                  <a:lnTo>
                    <a:pt x="8869" y="2934"/>
                  </a:lnTo>
                  <a:lnTo>
                    <a:pt x="17856" y="5716"/>
                  </a:lnTo>
                  <a:lnTo>
                    <a:pt x="27852" y="8611"/>
                  </a:lnTo>
                  <a:lnTo>
                    <a:pt x="38832" y="11479"/>
                  </a:lnTo>
                  <a:lnTo>
                    <a:pt x="50643" y="13996"/>
                  </a:lnTo>
                  <a:lnTo>
                    <a:pt x="63101" y="16011"/>
                  </a:lnTo>
                  <a:lnTo>
                    <a:pt x="76039" y="17696"/>
                  </a:lnTo>
                  <a:lnTo>
                    <a:pt x="89320" y="19439"/>
                  </a:lnTo>
                  <a:lnTo>
                    <a:pt x="102842" y="21456"/>
                  </a:lnTo>
                  <a:lnTo>
                    <a:pt x="116529" y="23472"/>
                  </a:lnTo>
                  <a:lnTo>
                    <a:pt x="130332" y="24840"/>
                  </a:lnTo>
                  <a:lnTo>
                    <a:pt x="144211" y="25240"/>
                  </a:lnTo>
                  <a:lnTo>
                    <a:pt x="158142" y="24677"/>
                  </a:lnTo>
                  <a:lnTo>
                    <a:pt x="172110" y="23303"/>
                  </a:lnTo>
                  <a:lnTo>
                    <a:pt x="186100" y="21302"/>
                  </a:lnTo>
                  <a:lnTo>
                    <a:pt x="200106" y="18840"/>
                  </a:lnTo>
                  <a:lnTo>
                    <a:pt x="214123" y="16050"/>
                  </a:lnTo>
                  <a:lnTo>
                    <a:pt x="228142" y="13030"/>
                  </a:lnTo>
                  <a:lnTo>
                    <a:pt x="241998" y="9852"/>
                  </a:lnTo>
                  <a:lnTo>
                    <a:pt x="255381" y="6566"/>
                  </a:lnTo>
                  <a:lnTo>
                    <a:pt x="268143" y="3229"/>
                  </a:lnTo>
                  <a:lnTo>
                    <a:pt x="279641" y="702"/>
                  </a:lnTo>
                  <a:lnTo>
                    <a:pt x="287651" y="1036"/>
                  </a:lnTo>
                  <a:lnTo>
                    <a:pt x="290735" y="4828"/>
                  </a:lnTo>
                  <a:lnTo>
                    <a:pt x="290156" y="10726"/>
                  </a:lnTo>
                  <a:lnTo>
                    <a:pt x="287065" y="18136"/>
                  </a:lnTo>
                  <a:lnTo>
                    <a:pt x="282025" y="26986"/>
                  </a:lnTo>
                  <a:lnTo>
                    <a:pt x="275455" y="37147"/>
                  </a:lnTo>
                  <a:lnTo>
                    <a:pt x="267887" y="48553"/>
                  </a:lnTo>
                  <a:lnTo>
                    <a:pt x="259942" y="61259"/>
                  </a:lnTo>
                  <a:lnTo>
                    <a:pt x="251999" y="75167"/>
                  </a:lnTo>
                  <a:lnTo>
                    <a:pt x="244374" y="89742"/>
                  </a:lnTo>
                  <a:lnTo>
                    <a:pt x="237402" y="104138"/>
                  </a:lnTo>
                  <a:lnTo>
                    <a:pt x="231191" y="117891"/>
                  </a:lnTo>
                  <a:lnTo>
                    <a:pt x="225511" y="130904"/>
                  </a:lnTo>
                  <a:lnTo>
                    <a:pt x="219922" y="143256"/>
                  </a:lnTo>
                  <a:lnTo>
                    <a:pt x="214154" y="155094"/>
                  </a:lnTo>
                  <a:lnTo>
                    <a:pt x="208125" y="166875"/>
                  </a:lnTo>
                  <a:lnTo>
                    <a:pt x="201844" y="179326"/>
                  </a:lnTo>
                  <a:lnTo>
                    <a:pt x="195362" y="192779"/>
                  </a:lnTo>
                  <a:lnTo>
                    <a:pt x="188888" y="206903"/>
                  </a:lnTo>
                  <a:lnTo>
                    <a:pt x="182776" y="220923"/>
                  </a:lnTo>
                  <a:lnTo>
                    <a:pt x="177187" y="234388"/>
                  </a:lnTo>
                  <a:lnTo>
                    <a:pt x="172114" y="247191"/>
                  </a:lnTo>
                  <a:lnTo>
                    <a:pt x="167473" y="259394"/>
                  </a:lnTo>
                  <a:lnTo>
                    <a:pt x="163154" y="271128"/>
                  </a:lnTo>
                  <a:lnTo>
                    <a:pt x="158745" y="282838"/>
                  </a:lnTo>
                  <a:lnTo>
                    <a:pt x="153558" y="295240"/>
                  </a:lnTo>
                  <a:lnTo>
                    <a:pt x="147288" y="308665"/>
                  </a:lnTo>
                  <a:lnTo>
                    <a:pt x="140125" y="322939"/>
                  </a:lnTo>
                  <a:lnTo>
                    <a:pt x="132552" y="337592"/>
                  </a:lnTo>
                  <a:lnTo>
                    <a:pt x="124909" y="352301"/>
                  </a:lnTo>
                  <a:lnTo>
                    <a:pt x="117508" y="366922"/>
                  </a:lnTo>
                  <a:lnTo>
                    <a:pt x="110700" y="381418"/>
                  </a:lnTo>
                  <a:lnTo>
                    <a:pt x="104602" y="395786"/>
                  </a:lnTo>
                  <a:lnTo>
                    <a:pt x="99002" y="409722"/>
                  </a:lnTo>
                  <a:lnTo>
                    <a:pt x="93466" y="422633"/>
                  </a:lnTo>
                  <a:lnTo>
                    <a:pt x="87746" y="434273"/>
                  </a:lnTo>
                  <a:lnTo>
                    <a:pt x="82066" y="444427"/>
                  </a:lnTo>
                  <a:lnTo>
                    <a:pt x="76481" y="453736"/>
                  </a:lnTo>
                  <a:lnTo>
                    <a:pt x="70501" y="463018"/>
                  </a:lnTo>
                  <a:lnTo>
                    <a:pt x="63171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22549" y="526424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7250" y="2934"/>
                  </a:lnTo>
                  <a:lnTo>
                    <a:pt x="156120" y="5716"/>
                  </a:lnTo>
                  <a:lnTo>
                    <a:pt x="144522" y="8616"/>
                  </a:lnTo>
                  <a:lnTo>
                    <a:pt x="132360" y="11656"/>
                  </a:lnTo>
                  <a:lnTo>
                    <a:pt x="119700" y="14821"/>
                  </a:lnTo>
                  <a:lnTo>
                    <a:pt x="106645" y="18081"/>
                  </a:lnTo>
                  <a:lnTo>
                    <a:pt x="93293" y="21246"/>
                  </a:lnTo>
                  <a:lnTo>
                    <a:pt x="79729" y="23989"/>
                  </a:lnTo>
                  <a:lnTo>
                    <a:pt x="66027" y="26164"/>
                  </a:lnTo>
                  <a:lnTo>
                    <a:pt x="52649" y="27797"/>
                  </a:lnTo>
                  <a:lnTo>
                    <a:pt x="39020" y="29152"/>
                  </a:lnTo>
                  <a:lnTo>
                    <a:pt x="22825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06777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06777" y="60012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7693599" y="189512"/>
            <a:ext cx="317848" cy="601466"/>
          </a:xfrm>
          <a:custGeom>
            <a:avLst/>
            <a:gdLst/>
            <a:ahLst/>
            <a:cxnLst/>
            <a:rect l="0" t="0" r="0" b="0"/>
            <a:pathLst>
              <a:path w="317848" h="601466">
                <a:moveTo>
                  <a:pt x="234359" y="0"/>
                </a:moveTo>
                <a:lnTo>
                  <a:pt x="228425" y="5935"/>
                </a:lnTo>
                <a:lnTo>
                  <a:pt x="222220" y="12140"/>
                </a:lnTo>
                <a:lnTo>
                  <a:pt x="215129" y="19235"/>
                </a:lnTo>
                <a:lnTo>
                  <a:pt x="207361" y="27176"/>
                </a:lnTo>
                <a:lnTo>
                  <a:pt x="199363" y="35822"/>
                </a:lnTo>
                <a:lnTo>
                  <a:pt x="191422" y="45017"/>
                </a:lnTo>
                <a:lnTo>
                  <a:pt x="183648" y="54616"/>
                </a:lnTo>
                <a:lnTo>
                  <a:pt x="176055" y="64506"/>
                </a:lnTo>
                <a:lnTo>
                  <a:pt x="168622" y="74599"/>
                </a:lnTo>
                <a:lnTo>
                  <a:pt x="161480" y="84832"/>
                </a:lnTo>
                <a:lnTo>
                  <a:pt x="154904" y="95162"/>
                </a:lnTo>
                <a:lnTo>
                  <a:pt x="148991" y="105552"/>
                </a:lnTo>
                <a:lnTo>
                  <a:pt x="143528" y="115818"/>
                </a:lnTo>
                <a:lnTo>
                  <a:pt x="138092" y="125638"/>
                </a:lnTo>
                <a:lnTo>
                  <a:pt x="132432" y="134873"/>
                </a:lnTo>
                <a:lnTo>
                  <a:pt x="126476" y="143549"/>
                </a:lnTo>
                <a:lnTo>
                  <a:pt x="120245" y="151763"/>
                </a:lnTo>
                <a:lnTo>
                  <a:pt x="113791" y="159637"/>
                </a:lnTo>
                <a:lnTo>
                  <a:pt x="107169" y="167758"/>
                </a:lnTo>
                <a:lnTo>
                  <a:pt x="100423" y="177121"/>
                </a:lnTo>
                <a:lnTo>
                  <a:pt x="93596" y="188163"/>
                </a:lnTo>
                <a:lnTo>
                  <a:pt x="86877" y="200497"/>
                </a:lnTo>
                <a:lnTo>
                  <a:pt x="80593" y="213232"/>
                </a:lnTo>
                <a:lnTo>
                  <a:pt x="74884" y="225796"/>
                </a:lnTo>
                <a:lnTo>
                  <a:pt x="69730" y="237975"/>
                </a:lnTo>
                <a:lnTo>
                  <a:pt x="65032" y="249752"/>
                </a:lnTo>
                <a:lnTo>
                  <a:pt x="60683" y="261195"/>
                </a:lnTo>
                <a:lnTo>
                  <a:pt x="56422" y="272710"/>
                </a:lnTo>
                <a:lnTo>
                  <a:pt x="51866" y="284980"/>
                </a:lnTo>
                <a:lnTo>
                  <a:pt x="46837" y="298311"/>
                </a:lnTo>
                <a:lnTo>
                  <a:pt x="41492" y="312353"/>
                </a:lnTo>
                <a:lnTo>
                  <a:pt x="36212" y="326318"/>
                </a:lnTo>
                <a:lnTo>
                  <a:pt x="31217" y="339756"/>
                </a:lnTo>
                <a:lnTo>
                  <a:pt x="26559" y="352880"/>
                </a:lnTo>
                <a:lnTo>
                  <a:pt x="22204" y="366364"/>
                </a:lnTo>
                <a:lnTo>
                  <a:pt x="18093" y="380583"/>
                </a:lnTo>
                <a:lnTo>
                  <a:pt x="14161" y="395592"/>
                </a:lnTo>
                <a:lnTo>
                  <a:pt x="10361" y="411286"/>
                </a:lnTo>
                <a:lnTo>
                  <a:pt x="6662" y="427508"/>
                </a:lnTo>
                <a:lnTo>
                  <a:pt x="3363" y="443792"/>
                </a:lnTo>
                <a:lnTo>
                  <a:pt x="1060" y="459412"/>
                </a:lnTo>
                <a:lnTo>
                  <a:pt x="0" y="474023"/>
                </a:lnTo>
                <a:lnTo>
                  <a:pt x="274" y="487628"/>
                </a:lnTo>
                <a:lnTo>
                  <a:pt x="1977" y="500386"/>
                </a:lnTo>
                <a:lnTo>
                  <a:pt x="5018" y="512484"/>
                </a:lnTo>
                <a:lnTo>
                  <a:pt x="9332" y="523933"/>
                </a:lnTo>
                <a:lnTo>
                  <a:pt x="14967" y="534564"/>
                </a:lnTo>
                <a:lnTo>
                  <a:pt x="21830" y="544351"/>
                </a:lnTo>
                <a:lnTo>
                  <a:pt x="29707" y="553399"/>
                </a:lnTo>
                <a:lnTo>
                  <a:pt x="38366" y="561865"/>
                </a:lnTo>
                <a:lnTo>
                  <a:pt x="47604" y="569889"/>
                </a:lnTo>
                <a:lnTo>
                  <a:pt x="57587" y="577432"/>
                </a:lnTo>
                <a:lnTo>
                  <a:pt x="68805" y="584278"/>
                </a:lnTo>
                <a:lnTo>
                  <a:pt x="81429" y="590357"/>
                </a:lnTo>
                <a:lnTo>
                  <a:pt x="95332" y="595422"/>
                </a:lnTo>
                <a:lnTo>
                  <a:pt x="110268" y="598995"/>
                </a:lnTo>
                <a:lnTo>
                  <a:pt x="125979" y="600949"/>
                </a:lnTo>
                <a:lnTo>
                  <a:pt x="142087" y="601465"/>
                </a:lnTo>
                <a:lnTo>
                  <a:pt x="158121" y="600830"/>
                </a:lnTo>
                <a:lnTo>
                  <a:pt x="173823" y="599324"/>
                </a:lnTo>
                <a:lnTo>
                  <a:pt x="188974" y="596857"/>
                </a:lnTo>
                <a:lnTo>
                  <a:pt x="203309" y="592999"/>
                </a:lnTo>
                <a:lnTo>
                  <a:pt x="216768" y="587627"/>
                </a:lnTo>
                <a:lnTo>
                  <a:pt x="229450" y="580901"/>
                </a:lnTo>
                <a:lnTo>
                  <a:pt x="241516" y="573092"/>
                </a:lnTo>
                <a:lnTo>
                  <a:pt x="253111" y="564466"/>
                </a:lnTo>
                <a:lnTo>
                  <a:pt x="264035" y="555252"/>
                </a:lnTo>
                <a:lnTo>
                  <a:pt x="273773" y="545622"/>
                </a:lnTo>
                <a:lnTo>
                  <a:pt x="282144" y="535698"/>
                </a:lnTo>
                <a:lnTo>
                  <a:pt x="289426" y="525409"/>
                </a:lnTo>
                <a:lnTo>
                  <a:pt x="296166" y="514509"/>
                </a:lnTo>
                <a:lnTo>
                  <a:pt x="302726" y="502918"/>
                </a:lnTo>
                <a:lnTo>
                  <a:pt x="308796" y="490862"/>
                </a:lnTo>
                <a:lnTo>
                  <a:pt x="313514" y="478768"/>
                </a:lnTo>
                <a:lnTo>
                  <a:pt x="316502" y="466893"/>
                </a:lnTo>
                <a:lnTo>
                  <a:pt x="317847" y="455309"/>
                </a:lnTo>
                <a:lnTo>
                  <a:pt x="317836" y="443997"/>
                </a:lnTo>
                <a:lnTo>
                  <a:pt x="316784" y="432907"/>
                </a:lnTo>
                <a:lnTo>
                  <a:pt x="314809" y="421985"/>
                </a:lnTo>
                <a:lnTo>
                  <a:pt x="311820" y="411184"/>
                </a:lnTo>
                <a:lnTo>
                  <a:pt x="307849" y="400479"/>
                </a:lnTo>
                <a:lnTo>
                  <a:pt x="302879" y="390169"/>
                </a:lnTo>
                <a:lnTo>
                  <a:pt x="296787" y="380852"/>
                </a:lnTo>
                <a:lnTo>
                  <a:pt x="289602" y="372782"/>
                </a:lnTo>
                <a:lnTo>
                  <a:pt x="281166" y="366211"/>
                </a:lnTo>
                <a:lnTo>
                  <a:pt x="271068" y="361546"/>
                </a:lnTo>
                <a:lnTo>
                  <a:pt x="259240" y="358824"/>
                </a:lnTo>
                <a:lnTo>
                  <a:pt x="246059" y="357944"/>
                </a:lnTo>
                <a:lnTo>
                  <a:pt x="232149" y="358858"/>
                </a:lnTo>
                <a:lnTo>
                  <a:pt x="217953" y="361358"/>
                </a:lnTo>
                <a:lnTo>
                  <a:pt x="204016" y="365135"/>
                </a:lnTo>
                <a:lnTo>
                  <a:pt x="191046" y="369878"/>
                </a:lnTo>
                <a:lnTo>
                  <a:pt x="179318" y="375327"/>
                </a:lnTo>
                <a:lnTo>
                  <a:pt x="168445" y="381441"/>
                </a:lnTo>
                <a:lnTo>
                  <a:pt x="157600" y="388376"/>
                </a:lnTo>
                <a:lnTo>
                  <a:pt x="146300" y="396153"/>
                </a:lnTo>
                <a:lnTo>
                  <a:pt x="134571" y="404664"/>
                </a:lnTo>
                <a:lnTo>
                  <a:pt x="122761" y="413756"/>
                </a:lnTo>
                <a:lnTo>
                  <a:pt x="111110" y="423285"/>
                </a:lnTo>
                <a:lnTo>
                  <a:pt x="99691" y="433295"/>
                </a:lnTo>
                <a:lnTo>
                  <a:pt x="88499" y="444000"/>
                </a:lnTo>
                <a:lnTo>
                  <a:pt x="77501" y="455452"/>
                </a:lnTo>
                <a:lnTo>
                  <a:pt x="66917" y="467347"/>
                </a:lnTo>
                <a:lnTo>
                  <a:pt x="56070" y="480482"/>
                </a:lnTo>
                <a:lnTo>
                  <a:pt x="42891" y="498248"/>
                </a:lnTo>
                <a:lnTo>
                  <a:pt x="23789" y="52642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5228576" y="1674031"/>
            <a:ext cx="1930803" cy="652768"/>
            <a:chOff x="5228576" y="1674031"/>
            <a:chExt cx="1930803" cy="652768"/>
          </a:xfrm>
        </p:grpSpPr>
        <p:sp>
          <p:nvSpPr>
            <p:cNvPr id="53" name="Freeform 52"/>
            <p:cNvSpPr/>
            <p:nvPr/>
          </p:nvSpPr>
          <p:spPr>
            <a:xfrm>
              <a:off x="5527461" y="1684559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28718" y="8868"/>
                  </a:lnTo>
                  <a:lnTo>
                    <a:pt x="26577" y="17855"/>
                  </a:lnTo>
                  <a:lnTo>
                    <a:pt x="24974" y="27855"/>
                  </a:lnTo>
                  <a:lnTo>
                    <a:pt x="23793" y="39009"/>
                  </a:lnTo>
                  <a:lnTo>
                    <a:pt x="22944" y="51468"/>
                  </a:lnTo>
                  <a:lnTo>
                    <a:pt x="22347" y="65180"/>
                  </a:lnTo>
                  <a:lnTo>
                    <a:pt x="21932" y="79943"/>
                  </a:lnTo>
                  <a:lnTo>
                    <a:pt x="21648" y="95521"/>
                  </a:lnTo>
                  <a:lnTo>
                    <a:pt x="21454" y="111694"/>
                  </a:lnTo>
                  <a:lnTo>
                    <a:pt x="21324" y="128128"/>
                  </a:lnTo>
                  <a:lnTo>
                    <a:pt x="21236" y="144386"/>
                  </a:lnTo>
                  <a:lnTo>
                    <a:pt x="21172" y="160241"/>
                  </a:lnTo>
                  <a:lnTo>
                    <a:pt x="20960" y="175498"/>
                  </a:lnTo>
                  <a:lnTo>
                    <a:pt x="20285" y="189904"/>
                  </a:lnTo>
                  <a:lnTo>
                    <a:pt x="19018" y="203424"/>
                  </a:lnTo>
                  <a:lnTo>
                    <a:pt x="17354" y="216657"/>
                  </a:lnTo>
                  <a:lnTo>
                    <a:pt x="15698" y="230690"/>
                  </a:lnTo>
                  <a:lnTo>
                    <a:pt x="14289" y="246067"/>
                  </a:lnTo>
                  <a:lnTo>
                    <a:pt x="13193" y="262823"/>
                  </a:lnTo>
                  <a:lnTo>
                    <a:pt x="12383" y="280754"/>
                  </a:lnTo>
                  <a:lnTo>
                    <a:pt x="11803" y="299594"/>
                  </a:lnTo>
                  <a:lnTo>
                    <a:pt x="11397" y="318940"/>
                  </a:lnTo>
                  <a:lnTo>
                    <a:pt x="11117" y="338291"/>
                  </a:lnTo>
                  <a:lnTo>
                    <a:pt x="10921" y="357371"/>
                  </a:lnTo>
                  <a:lnTo>
                    <a:pt x="10618" y="375941"/>
                  </a:lnTo>
                  <a:lnTo>
                    <a:pt x="9882" y="393725"/>
                  </a:lnTo>
                  <a:lnTo>
                    <a:pt x="8574" y="410638"/>
                  </a:lnTo>
                  <a:lnTo>
                    <a:pt x="6873" y="426366"/>
                  </a:lnTo>
                  <a:lnTo>
                    <a:pt x="5016" y="441920"/>
                  </a:lnTo>
                  <a:lnTo>
                    <a:pt x="2836" y="45978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28576" y="1716145"/>
              <a:ext cx="288358" cy="295010"/>
            </a:xfrm>
            <a:custGeom>
              <a:avLst/>
              <a:gdLst/>
              <a:ahLst/>
              <a:cxnLst/>
              <a:rect l="0" t="0" r="0" b="0"/>
              <a:pathLst>
                <a:path w="288358" h="295010">
                  <a:moveTo>
                    <a:pt x="288357" y="157927"/>
                  </a:moveTo>
                  <a:lnTo>
                    <a:pt x="279555" y="163795"/>
                  </a:lnTo>
                  <a:lnTo>
                    <a:pt x="271208" y="169359"/>
                  </a:lnTo>
                  <a:lnTo>
                    <a:pt x="262505" y="175158"/>
                  </a:lnTo>
                  <a:lnTo>
                    <a:pt x="253211" y="181239"/>
                  </a:lnTo>
                  <a:lnTo>
                    <a:pt x="243068" y="187569"/>
                  </a:lnTo>
                  <a:lnTo>
                    <a:pt x="232027" y="194097"/>
                  </a:lnTo>
                  <a:lnTo>
                    <a:pt x="220361" y="200773"/>
                  </a:lnTo>
                  <a:lnTo>
                    <a:pt x="208539" y="207556"/>
                  </a:lnTo>
                  <a:lnTo>
                    <a:pt x="196845" y="214413"/>
                  </a:lnTo>
                  <a:lnTo>
                    <a:pt x="185215" y="221322"/>
                  </a:lnTo>
                  <a:lnTo>
                    <a:pt x="173341" y="228268"/>
                  </a:lnTo>
                  <a:lnTo>
                    <a:pt x="161056" y="235237"/>
                  </a:lnTo>
                  <a:lnTo>
                    <a:pt x="148346" y="242223"/>
                  </a:lnTo>
                  <a:lnTo>
                    <a:pt x="135276" y="249219"/>
                  </a:lnTo>
                  <a:lnTo>
                    <a:pt x="121927" y="256219"/>
                  </a:lnTo>
                  <a:lnTo>
                    <a:pt x="108539" y="263055"/>
                  </a:lnTo>
                  <a:lnTo>
                    <a:pt x="95476" y="269419"/>
                  </a:lnTo>
                  <a:lnTo>
                    <a:pt x="82914" y="275180"/>
                  </a:lnTo>
                  <a:lnTo>
                    <a:pt x="70853" y="280370"/>
                  </a:lnTo>
                  <a:lnTo>
                    <a:pt x="59214" y="285091"/>
                  </a:lnTo>
                  <a:lnTo>
                    <a:pt x="47905" y="289439"/>
                  </a:lnTo>
                  <a:lnTo>
                    <a:pt x="37004" y="293020"/>
                  </a:lnTo>
                  <a:lnTo>
                    <a:pt x="26750" y="294989"/>
                  </a:lnTo>
                  <a:lnTo>
                    <a:pt x="17237" y="295009"/>
                  </a:lnTo>
                  <a:lnTo>
                    <a:pt x="9053" y="293056"/>
                  </a:lnTo>
                  <a:lnTo>
                    <a:pt x="3299" y="289153"/>
                  </a:lnTo>
                  <a:lnTo>
                    <a:pt x="361" y="283521"/>
                  </a:lnTo>
                  <a:lnTo>
                    <a:pt x="0" y="276333"/>
                  </a:lnTo>
                  <a:lnTo>
                    <a:pt x="1727" y="267622"/>
                  </a:lnTo>
                  <a:lnTo>
                    <a:pt x="5034" y="257545"/>
                  </a:lnTo>
                  <a:lnTo>
                    <a:pt x="9486" y="246358"/>
                  </a:lnTo>
                  <a:lnTo>
                    <a:pt x="14749" y="234325"/>
                  </a:lnTo>
                  <a:lnTo>
                    <a:pt x="20575" y="221677"/>
                  </a:lnTo>
                  <a:lnTo>
                    <a:pt x="26788" y="208591"/>
                  </a:lnTo>
                  <a:lnTo>
                    <a:pt x="33264" y="195200"/>
                  </a:lnTo>
                  <a:lnTo>
                    <a:pt x="39919" y="181595"/>
                  </a:lnTo>
                  <a:lnTo>
                    <a:pt x="46693" y="167679"/>
                  </a:lnTo>
                  <a:lnTo>
                    <a:pt x="53549" y="153191"/>
                  </a:lnTo>
                  <a:lnTo>
                    <a:pt x="60458" y="138037"/>
                  </a:lnTo>
                  <a:lnTo>
                    <a:pt x="67405" y="122436"/>
                  </a:lnTo>
                  <a:lnTo>
                    <a:pt x="74375" y="106809"/>
                  </a:lnTo>
                  <a:lnTo>
                    <a:pt x="81356" y="91412"/>
                  </a:lnTo>
                  <a:lnTo>
                    <a:pt x="88181" y="76481"/>
                  </a:lnTo>
                  <a:lnTo>
                    <a:pt x="94537" y="62301"/>
                  </a:lnTo>
                  <a:lnTo>
                    <a:pt x="100289" y="48964"/>
                  </a:lnTo>
                  <a:lnTo>
                    <a:pt x="105319" y="36832"/>
                  </a:lnTo>
                  <a:lnTo>
                    <a:pt x="109937" y="25441"/>
                  </a:lnTo>
                  <a:lnTo>
                    <a:pt x="114547" y="13791"/>
                  </a:lnTo>
                  <a:lnTo>
                    <a:pt x="1199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32746" y="2126756"/>
              <a:ext cx="49374" cy="200043"/>
            </a:xfrm>
            <a:custGeom>
              <a:avLst/>
              <a:gdLst/>
              <a:ahLst/>
              <a:cxnLst/>
              <a:rect l="0" t="0" r="0" b="0"/>
              <a:pathLst>
                <a:path w="49374" h="200043">
                  <a:moveTo>
                    <a:pt x="31585" y="0"/>
                  </a:moveTo>
                  <a:lnTo>
                    <a:pt x="34519" y="8869"/>
                  </a:lnTo>
                  <a:lnTo>
                    <a:pt x="37301" y="17855"/>
                  </a:lnTo>
                  <a:lnTo>
                    <a:pt x="40196" y="27855"/>
                  </a:lnTo>
                  <a:lnTo>
                    <a:pt x="43064" y="39009"/>
                  </a:lnTo>
                  <a:lnTo>
                    <a:pt x="45581" y="51469"/>
                  </a:lnTo>
                  <a:lnTo>
                    <a:pt x="47587" y="65176"/>
                  </a:lnTo>
                  <a:lnTo>
                    <a:pt x="48926" y="79766"/>
                  </a:lnTo>
                  <a:lnTo>
                    <a:pt x="49373" y="94695"/>
                  </a:lnTo>
                  <a:lnTo>
                    <a:pt x="48883" y="109611"/>
                  </a:lnTo>
                  <a:lnTo>
                    <a:pt x="47249" y="124046"/>
                  </a:lnTo>
                  <a:lnTo>
                    <a:pt x="44024" y="137359"/>
                  </a:lnTo>
                  <a:lnTo>
                    <a:pt x="39120" y="149306"/>
                  </a:lnTo>
                  <a:lnTo>
                    <a:pt x="33009" y="159879"/>
                  </a:lnTo>
                  <a:lnTo>
                    <a:pt x="25833" y="170268"/>
                  </a:lnTo>
                  <a:lnTo>
                    <a:pt x="15842" y="18250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80145" y="1674031"/>
              <a:ext cx="277151" cy="450898"/>
            </a:xfrm>
            <a:custGeom>
              <a:avLst/>
              <a:gdLst/>
              <a:ahLst/>
              <a:cxnLst/>
              <a:rect l="0" t="0" r="0" b="0"/>
              <a:pathLst>
                <a:path w="277151" h="450898">
                  <a:moveTo>
                    <a:pt x="252684" y="0"/>
                  </a:moveTo>
                  <a:lnTo>
                    <a:pt x="246682" y="5800"/>
                  </a:lnTo>
                  <a:lnTo>
                    <a:pt x="239837" y="10724"/>
                  </a:lnTo>
                  <a:lnTo>
                    <a:pt x="231441" y="15222"/>
                  </a:lnTo>
                  <a:lnTo>
                    <a:pt x="221468" y="19271"/>
                  </a:lnTo>
                  <a:lnTo>
                    <a:pt x="209857" y="22636"/>
                  </a:lnTo>
                  <a:lnTo>
                    <a:pt x="196747" y="25244"/>
                  </a:lnTo>
                  <a:lnTo>
                    <a:pt x="182571" y="27171"/>
                  </a:lnTo>
                  <a:lnTo>
                    <a:pt x="167926" y="28550"/>
                  </a:lnTo>
                  <a:lnTo>
                    <a:pt x="153195" y="29516"/>
                  </a:lnTo>
                  <a:lnTo>
                    <a:pt x="138545" y="30183"/>
                  </a:lnTo>
                  <a:lnTo>
                    <a:pt x="124023" y="30639"/>
                  </a:lnTo>
                  <a:lnTo>
                    <a:pt x="109629" y="30954"/>
                  </a:lnTo>
                  <a:lnTo>
                    <a:pt x="95506" y="31336"/>
                  </a:lnTo>
                  <a:lnTo>
                    <a:pt x="81935" y="32125"/>
                  </a:lnTo>
                  <a:lnTo>
                    <a:pt x="69038" y="33487"/>
                  </a:lnTo>
                  <a:lnTo>
                    <a:pt x="57258" y="35894"/>
                  </a:lnTo>
                  <a:lnTo>
                    <a:pt x="47402" y="40178"/>
                  </a:lnTo>
                  <a:lnTo>
                    <a:pt x="39745" y="46617"/>
                  </a:lnTo>
                  <a:lnTo>
                    <a:pt x="34248" y="54858"/>
                  </a:lnTo>
                  <a:lnTo>
                    <a:pt x="30835" y="64217"/>
                  </a:lnTo>
                  <a:lnTo>
                    <a:pt x="29236" y="74188"/>
                  </a:lnTo>
                  <a:lnTo>
                    <a:pt x="28920" y="84965"/>
                  </a:lnTo>
                  <a:lnTo>
                    <a:pt x="29223" y="97314"/>
                  </a:lnTo>
                  <a:lnTo>
                    <a:pt x="29711" y="111544"/>
                  </a:lnTo>
                  <a:lnTo>
                    <a:pt x="30187" y="127354"/>
                  </a:lnTo>
                  <a:lnTo>
                    <a:pt x="30579" y="144115"/>
                  </a:lnTo>
                  <a:lnTo>
                    <a:pt x="30878" y="161352"/>
                  </a:lnTo>
                  <a:lnTo>
                    <a:pt x="31096" y="178637"/>
                  </a:lnTo>
                  <a:lnTo>
                    <a:pt x="31250" y="195535"/>
                  </a:lnTo>
                  <a:lnTo>
                    <a:pt x="31367" y="211826"/>
                  </a:lnTo>
                  <a:lnTo>
                    <a:pt x="31806" y="226360"/>
                  </a:lnTo>
                  <a:lnTo>
                    <a:pt x="33854" y="236683"/>
                  </a:lnTo>
                  <a:lnTo>
                    <a:pt x="38032" y="241723"/>
                  </a:lnTo>
                  <a:lnTo>
                    <a:pt x="43204" y="242488"/>
                  </a:lnTo>
                  <a:lnTo>
                    <a:pt x="48889" y="240393"/>
                  </a:lnTo>
                  <a:lnTo>
                    <a:pt x="55100" y="236658"/>
                  </a:lnTo>
                  <a:lnTo>
                    <a:pt x="62062" y="232271"/>
                  </a:lnTo>
                  <a:lnTo>
                    <a:pt x="69846" y="227786"/>
                  </a:lnTo>
                  <a:lnTo>
                    <a:pt x="78691" y="223593"/>
                  </a:lnTo>
                  <a:lnTo>
                    <a:pt x="89066" y="220059"/>
                  </a:lnTo>
                  <a:lnTo>
                    <a:pt x="101077" y="217308"/>
                  </a:lnTo>
                  <a:lnTo>
                    <a:pt x="114210" y="215439"/>
                  </a:lnTo>
                  <a:lnTo>
                    <a:pt x="127556" y="214624"/>
                  </a:lnTo>
                  <a:lnTo>
                    <a:pt x="140565" y="214850"/>
                  </a:lnTo>
                  <a:lnTo>
                    <a:pt x="153059" y="215967"/>
                  </a:lnTo>
                  <a:lnTo>
                    <a:pt x="165056" y="217778"/>
                  </a:lnTo>
                  <a:lnTo>
                    <a:pt x="176637" y="220113"/>
                  </a:lnTo>
                  <a:lnTo>
                    <a:pt x="187736" y="223154"/>
                  </a:lnTo>
                  <a:lnTo>
                    <a:pt x="198130" y="227405"/>
                  </a:lnTo>
                  <a:lnTo>
                    <a:pt x="207758" y="233045"/>
                  </a:lnTo>
                  <a:lnTo>
                    <a:pt x="216701" y="239951"/>
                  </a:lnTo>
                  <a:lnTo>
                    <a:pt x="225095" y="247884"/>
                  </a:lnTo>
                  <a:lnTo>
                    <a:pt x="233077" y="256591"/>
                  </a:lnTo>
                  <a:lnTo>
                    <a:pt x="240760" y="265860"/>
                  </a:lnTo>
                  <a:lnTo>
                    <a:pt x="248233" y="275527"/>
                  </a:lnTo>
                  <a:lnTo>
                    <a:pt x="255551" y="285480"/>
                  </a:lnTo>
                  <a:lnTo>
                    <a:pt x="262433" y="295959"/>
                  </a:lnTo>
                  <a:lnTo>
                    <a:pt x="268295" y="307518"/>
                  </a:lnTo>
                  <a:lnTo>
                    <a:pt x="272893" y="320360"/>
                  </a:lnTo>
                  <a:lnTo>
                    <a:pt x="275979" y="333901"/>
                  </a:lnTo>
                  <a:lnTo>
                    <a:pt x="277150" y="346998"/>
                  </a:lnTo>
                  <a:lnTo>
                    <a:pt x="276379" y="359025"/>
                  </a:lnTo>
                  <a:lnTo>
                    <a:pt x="273928" y="369878"/>
                  </a:lnTo>
                  <a:lnTo>
                    <a:pt x="270158" y="379702"/>
                  </a:lnTo>
                  <a:lnTo>
                    <a:pt x="265397" y="388714"/>
                  </a:lnTo>
                  <a:lnTo>
                    <a:pt x="259592" y="397124"/>
                  </a:lnTo>
                  <a:lnTo>
                    <a:pt x="252341" y="405100"/>
                  </a:lnTo>
                  <a:lnTo>
                    <a:pt x="243542" y="412767"/>
                  </a:lnTo>
                  <a:lnTo>
                    <a:pt x="233532" y="420056"/>
                  </a:lnTo>
                  <a:lnTo>
                    <a:pt x="222896" y="426725"/>
                  </a:lnTo>
                  <a:lnTo>
                    <a:pt x="212029" y="432687"/>
                  </a:lnTo>
                  <a:lnTo>
                    <a:pt x="200801" y="437843"/>
                  </a:lnTo>
                  <a:lnTo>
                    <a:pt x="188671" y="442007"/>
                  </a:lnTo>
                  <a:lnTo>
                    <a:pt x="175404" y="445177"/>
                  </a:lnTo>
                  <a:lnTo>
                    <a:pt x="161222" y="447493"/>
                  </a:lnTo>
                  <a:lnTo>
                    <a:pt x="146625" y="449138"/>
                  </a:lnTo>
                  <a:lnTo>
                    <a:pt x="131954" y="450280"/>
                  </a:lnTo>
                  <a:lnTo>
                    <a:pt x="117527" y="450897"/>
                  </a:lnTo>
                  <a:lnTo>
                    <a:pt x="103694" y="450787"/>
                  </a:lnTo>
                  <a:lnTo>
                    <a:pt x="90574" y="449899"/>
                  </a:lnTo>
                  <a:lnTo>
                    <a:pt x="77951" y="448320"/>
                  </a:lnTo>
                  <a:lnTo>
                    <a:pt x="65395" y="446189"/>
                  </a:lnTo>
                  <a:lnTo>
                    <a:pt x="52662" y="443648"/>
                  </a:lnTo>
                  <a:lnTo>
                    <a:pt x="40284" y="440966"/>
                  </a:lnTo>
                  <a:lnTo>
                    <a:pt x="28250" y="438269"/>
                  </a:lnTo>
                  <a:lnTo>
                    <a:pt x="15500" y="43532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69699" y="1705616"/>
              <a:ext cx="260397" cy="452727"/>
            </a:xfrm>
            <a:custGeom>
              <a:avLst/>
              <a:gdLst/>
              <a:ahLst/>
              <a:cxnLst/>
              <a:rect l="0" t="0" r="0" b="0"/>
              <a:pathLst>
                <a:path w="260397" h="452727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47" y="8616"/>
                  </a:lnTo>
                  <a:lnTo>
                    <a:pt x="34968" y="11656"/>
                  </a:lnTo>
                  <a:lnTo>
                    <a:pt x="44463" y="14821"/>
                  </a:lnTo>
                  <a:lnTo>
                    <a:pt x="54264" y="18081"/>
                  </a:lnTo>
                  <a:lnTo>
                    <a:pt x="64624" y="21246"/>
                  </a:lnTo>
                  <a:lnTo>
                    <a:pt x="76094" y="23989"/>
                  </a:lnTo>
                  <a:lnTo>
                    <a:pt x="88887" y="26164"/>
                  </a:lnTo>
                  <a:lnTo>
                    <a:pt x="102903" y="27793"/>
                  </a:lnTo>
                  <a:lnTo>
                    <a:pt x="117913" y="28969"/>
                  </a:lnTo>
                  <a:lnTo>
                    <a:pt x="133679" y="29803"/>
                  </a:lnTo>
                  <a:lnTo>
                    <a:pt x="149994" y="30550"/>
                  </a:lnTo>
                  <a:lnTo>
                    <a:pt x="166698" y="31592"/>
                  </a:lnTo>
                  <a:lnTo>
                    <a:pt x="183663" y="33104"/>
                  </a:lnTo>
                  <a:lnTo>
                    <a:pt x="200477" y="34765"/>
                  </a:lnTo>
                  <a:lnTo>
                    <a:pt x="216467" y="35887"/>
                  </a:lnTo>
                  <a:lnTo>
                    <a:pt x="231311" y="36137"/>
                  </a:lnTo>
                  <a:lnTo>
                    <a:pt x="244220" y="36178"/>
                  </a:lnTo>
                  <a:lnTo>
                    <a:pt x="253675" y="38299"/>
                  </a:lnTo>
                  <a:lnTo>
                    <a:pt x="258935" y="43576"/>
                  </a:lnTo>
                  <a:lnTo>
                    <a:pt x="260396" y="50571"/>
                  </a:lnTo>
                  <a:lnTo>
                    <a:pt x="259053" y="58570"/>
                  </a:lnTo>
                  <a:lnTo>
                    <a:pt x="255797" y="67450"/>
                  </a:lnTo>
                  <a:lnTo>
                    <a:pt x="251270" y="77338"/>
                  </a:lnTo>
                  <a:lnTo>
                    <a:pt x="245903" y="88213"/>
                  </a:lnTo>
                  <a:lnTo>
                    <a:pt x="239980" y="99602"/>
                  </a:lnTo>
                  <a:lnTo>
                    <a:pt x="233689" y="110708"/>
                  </a:lnTo>
                  <a:lnTo>
                    <a:pt x="227154" y="121100"/>
                  </a:lnTo>
                  <a:lnTo>
                    <a:pt x="220457" y="130702"/>
                  </a:lnTo>
                  <a:lnTo>
                    <a:pt x="213652" y="139612"/>
                  </a:lnTo>
                  <a:lnTo>
                    <a:pt x="206771" y="147985"/>
                  </a:lnTo>
                  <a:lnTo>
                    <a:pt x="199674" y="156287"/>
                  </a:lnTo>
                  <a:lnTo>
                    <a:pt x="192070" y="165248"/>
                  </a:lnTo>
                  <a:lnTo>
                    <a:pt x="183840" y="175218"/>
                  </a:lnTo>
                  <a:lnTo>
                    <a:pt x="175024" y="186359"/>
                  </a:lnTo>
                  <a:lnTo>
                    <a:pt x="165727" y="198821"/>
                  </a:lnTo>
                  <a:lnTo>
                    <a:pt x="156074" y="212532"/>
                  </a:lnTo>
                  <a:lnTo>
                    <a:pt x="146491" y="226959"/>
                  </a:lnTo>
                  <a:lnTo>
                    <a:pt x="137669" y="241247"/>
                  </a:lnTo>
                  <a:lnTo>
                    <a:pt x="129922" y="254934"/>
                  </a:lnTo>
                  <a:lnTo>
                    <a:pt x="123061" y="268240"/>
                  </a:lnTo>
                  <a:lnTo>
                    <a:pt x="116604" y="281853"/>
                  </a:lnTo>
                  <a:lnTo>
                    <a:pt x="110219" y="296163"/>
                  </a:lnTo>
                  <a:lnTo>
                    <a:pt x="103759" y="311234"/>
                  </a:lnTo>
                  <a:lnTo>
                    <a:pt x="97181" y="326970"/>
                  </a:lnTo>
                  <a:lnTo>
                    <a:pt x="90486" y="343225"/>
                  </a:lnTo>
                  <a:lnTo>
                    <a:pt x="83530" y="359702"/>
                  </a:lnTo>
                  <a:lnTo>
                    <a:pt x="76029" y="375983"/>
                  </a:lnTo>
                  <a:lnTo>
                    <a:pt x="67884" y="391838"/>
                  </a:lnTo>
                  <a:lnTo>
                    <a:pt x="59603" y="406635"/>
                  </a:lnTo>
                  <a:lnTo>
                    <a:pt x="51389" y="420708"/>
                  </a:lnTo>
                  <a:lnTo>
                    <a:pt x="42517" y="435292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2383" y="1726673"/>
              <a:ext cx="241275" cy="452546"/>
            </a:xfrm>
            <a:custGeom>
              <a:avLst/>
              <a:gdLst/>
              <a:ahLst/>
              <a:cxnLst/>
              <a:rect l="0" t="0" r="0" b="0"/>
              <a:pathLst>
                <a:path w="241275" h="452546">
                  <a:moveTo>
                    <a:pt x="231627" y="0"/>
                  </a:moveTo>
                  <a:lnTo>
                    <a:pt x="222826" y="8801"/>
                  </a:lnTo>
                  <a:lnTo>
                    <a:pt x="214480" y="17148"/>
                  </a:lnTo>
                  <a:lnTo>
                    <a:pt x="205781" y="25851"/>
                  </a:lnTo>
                  <a:lnTo>
                    <a:pt x="196661" y="35145"/>
                  </a:lnTo>
                  <a:lnTo>
                    <a:pt x="187165" y="45288"/>
                  </a:lnTo>
                  <a:lnTo>
                    <a:pt x="177377" y="56338"/>
                  </a:lnTo>
                  <a:lnTo>
                    <a:pt x="167535" y="68350"/>
                  </a:lnTo>
                  <a:lnTo>
                    <a:pt x="158010" y="81469"/>
                  </a:lnTo>
                  <a:lnTo>
                    <a:pt x="148977" y="95651"/>
                  </a:lnTo>
                  <a:lnTo>
                    <a:pt x="140438" y="110241"/>
                  </a:lnTo>
                  <a:lnTo>
                    <a:pt x="132317" y="124114"/>
                  </a:lnTo>
                  <a:lnTo>
                    <a:pt x="124524" y="136703"/>
                  </a:lnTo>
                  <a:lnTo>
                    <a:pt x="117136" y="148120"/>
                  </a:lnTo>
                  <a:lnTo>
                    <a:pt x="110394" y="158862"/>
                  </a:lnTo>
                  <a:lnTo>
                    <a:pt x="104372" y="169308"/>
                  </a:lnTo>
                  <a:lnTo>
                    <a:pt x="98834" y="179495"/>
                  </a:lnTo>
                  <a:lnTo>
                    <a:pt x="93347" y="189204"/>
                  </a:lnTo>
                  <a:lnTo>
                    <a:pt x="87653" y="198350"/>
                  </a:lnTo>
                  <a:lnTo>
                    <a:pt x="81675" y="207461"/>
                  </a:lnTo>
                  <a:lnTo>
                    <a:pt x="75430" y="217557"/>
                  </a:lnTo>
                  <a:lnTo>
                    <a:pt x="68966" y="229132"/>
                  </a:lnTo>
                  <a:lnTo>
                    <a:pt x="62336" y="242179"/>
                  </a:lnTo>
                  <a:lnTo>
                    <a:pt x="55586" y="256465"/>
                  </a:lnTo>
                  <a:lnTo>
                    <a:pt x="48760" y="271704"/>
                  </a:lnTo>
                  <a:lnTo>
                    <a:pt x="42212" y="287479"/>
                  </a:lnTo>
                  <a:lnTo>
                    <a:pt x="36574" y="303280"/>
                  </a:lnTo>
                  <a:lnTo>
                    <a:pt x="32123" y="318826"/>
                  </a:lnTo>
                  <a:lnTo>
                    <a:pt x="28967" y="334042"/>
                  </a:lnTo>
                  <a:lnTo>
                    <a:pt x="27214" y="348952"/>
                  </a:lnTo>
                  <a:lnTo>
                    <a:pt x="26782" y="363610"/>
                  </a:lnTo>
                  <a:lnTo>
                    <a:pt x="27610" y="377912"/>
                  </a:lnTo>
                  <a:lnTo>
                    <a:pt x="29752" y="391604"/>
                  </a:lnTo>
                  <a:lnTo>
                    <a:pt x="33121" y="404586"/>
                  </a:lnTo>
                  <a:lnTo>
                    <a:pt x="37668" y="416593"/>
                  </a:lnTo>
                  <a:lnTo>
                    <a:pt x="43468" y="427133"/>
                  </a:lnTo>
                  <a:lnTo>
                    <a:pt x="50449" y="436063"/>
                  </a:lnTo>
                  <a:lnTo>
                    <a:pt x="58577" y="443229"/>
                  </a:lnTo>
                  <a:lnTo>
                    <a:pt x="67936" y="448301"/>
                  </a:lnTo>
                  <a:lnTo>
                    <a:pt x="78450" y="451306"/>
                  </a:lnTo>
                  <a:lnTo>
                    <a:pt x="89763" y="452545"/>
                  </a:lnTo>
                  <a:lnTo>
                    <a:pt x="101349" y="452406"/>
                  </a:lnTo>
                  <a:lnTo>
                    <a:pt x="112881" y="451235"/>
                  </a:lnTo>
                  <a:lnTo>
                    <a:pt x="124232" y="448995"/>
                  </a:lnTo>
                  <a:lnTo>
                    <a:pt x="135388" y="445290"/>
                  </a:lnTo>
                  <a:lnTo>
                    <a:pt x="146374" y="440025"/>
                  </a:lnTo>
                  <a:lnTo>
                    <a:pt x="157225" y="433541"/>
                  </a:lnTo>
                  <a:lnTo>
                    <a:pt x="167978" y="426426"/>
                  </a:lnTo>
                  <a:lnTo>
                    <a:pt x="178652" y="419080"/>
                  </a:lnTo>
                  <a:lnTo>
                    <a:pt x="188940" y="411538"/>
                  </a:lnTo>
                  <a:lnTo>
                    <a:pt x="198244" y="403570"/>
                  </a:lnTo>
                  <a:lnTo>
                    <a:pt x="206319" y="395063"/>
                  </a:lnTo>
                  <a:lnTo>
                    <a:pt x="213401" y="386045"/>
                  </a:lnTo>
                  <a:lnTo>
                    <a:pt x="220008" y="376606"/>
                  </a:lnTo>
                  <a:lnTo>
                    <a:pt x="226478" y="366844"/>
                  </a:lnTo>
                  <a:lnTo>
                    <a:pt x="232487" y="356847"/>
                  </a:lnTo>
                  <a:lnTo>
                    <a:pt x="237164" y="346683"/>
                  </a:lnTo>
                  <a:lnTo>
                    <a:pt x="240121" y="336403"/>
                  </a:lnTo>
                  <a:lnTo>
                    <a:pt x="241274" y="326042"/>
                  </a:lnTo>
                  <a:lnTo>
                    <a:pt x="240603" y="315626"/>
                  </a:lnTo>
                  <a:lnTo>
                    <a:pt x="238290" y="305183"/>
                  </a:lnTo>
                  <a:lnTo>
                    <a:pt x="234484" y="295050"/>
                  </a:lnTo>
                  <a:lnTo>
                    <a:pt x="229195" y="285853"/>
                  </a:lnTo>
                  <a:lnTo>
                    <a:pt x="222560" y="277858"/>
                  </a:lnTo>
                  <a:lnTo>
                    <a:pt x="214497" y="271169"/>
                  </a:lnTo>
                  <a:lnTo>
                    <a:pt x="204652" y="265892"/>
                  </a:lnTo>
                  <a:lnTo>
                    <a:pt x="192993" y="261944"/>
                  </a:lnTo>
                  <a:lnTo>
                    <a:pt x="179927" y="259428"/>
                  </a:lnTo>
                  <a:lnTo>
                    <a:pt x="166093" y="258705"/>
                  </a:lnTo>
                  <a:lnTo>
                    <a:pt x="151938" y="259804"/>
                  </a:lnTo>
                  <a:lnTo>
                    <a:pt x="137690" y="262320"/>
                  </a:lnTo>
                  <a:lnTo>
                    <a:pt x="123445" y="265610"/>
                  </a:lnTo>
                  <a:lnTo>
                    <a:pt x="109245" y="269230"/>
                  </a:lnTo>
                  <a:lnTo>
                    <a:pt x="95421" y="273115"/>
                  </a:lnTo>
                  <a:lnTo>
                    <a:pt x="82585" y="277475"/>
                  </a:lnTo>
                  <a:lnTo>
                    <a:pt x="70986" y="282406"/>
                  </a:lnTo>
                  <a:lnTo>
                    <a:pt x="60552" y="287869"/>
                  </a:lnTo>
                  <a:lnTo>
                    <a:pt x="51075" y="293769"/>
                  </a:lnTo>
                  <a:lnTo>
                    <a:pt x="42331" y="299996"/>
                  </a:lnTo>
                  <a:lnTo>
                    <a:pt x="34232" y="306350"/>
                  </a:lnTo>
                  <a:lnTo>
                    <a:pt x="25929" y="313268"/>
                  </a:lnTo>
                  <a:lnTo>
                    <a:pt x="15568" y="32247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38280" y="197935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209363" y="0"/>
                  </a:lnTo>
                  <a:lnTo>
                    <a:pt x="198234" y="0"/>
                  </a:lnTo>
                  <a:lnTo>
                    <a:pt x="186631" y="5"/>
                  </a:lnTo>
                  <a:lnTo>
                    <a:pt x="174297" y="177"/>
                  </a:lnTo>
                  <a:lnTo>
                    <a:pt x="160989" y="826"/>
                  </a:lnTo>
                  <a:lnTo>
                    <a:pt x="146680" y="2074"/>
                  </a:lnTo>
                  <a:lnTo>
                    <a:pt x="131502" y="3727"/>
                  </a:lnTo>
                  <a:lnTo>
                    <a:pt x="115640" y="5375"/>
                  </a:lnTo>
                  <a:lnTo>
                    <a:pt x="99278" y="6778"/>
                  </a:lnTo>
                  <a:lnTo>
                    <a:pt x="82741" y="7873"/>
                  </a:lnTo>
                  <a:lnTo>
                    <a:pt x="64553" y="8801"/>
                  </a:lnTo>
                  <a:lnTo>
                    <a:pt x="3976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11979" y="185301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01450" y="205305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7350525" y="1644469"/>
            <a:ext cx="208937" cy="629687"/>
          </a:xfrm>
          <a:custGeom>
            <a:avLst/>
            <a:gdLst/>
            <a:ahLst/>
            <a:cxnLst/>
            <a:rect l="0" t="0" r="0" b="0"/>
            <a:pathLst>
              <a:path w="208937" h="629687">
                <a:moveTo>
                  <a:pt x="187879" y="176961"/>
                </a:moveTo>
                <a:lnTo>
                  <a:pt x="190746" y="168092"/>
                </a:lnTo>
                <a:lnTo>
                  <a:pt x="192888" y="159105"/>
                </a:lnTo>
                <a:lnTo>
                  <a:pt x="194487" y="149115"/>
                </a:lnTo>
                <a:lnTo>
                  <a:pt x="195495" y="138307"/>
                </a:lnTo>
                <a:lnTo>
                  <a:pt x="195695" y="127144"/>
                </a:lnTo>
                <a:lnTo>
                  <a:pt x="195038" y="115934"/>
                </a:lnTo>
                <a:lnTo>
                  <a:pt x="193627" y="104649"/>
                </a:lnTo>
                <a:lnTo>
                  <a:pt x="191614" y="93016"/>
                </a:lnTo>
                <a:lnTo>
                  <a:pt x="189142" y="80906"/>
                </a:lnTo>
                <a:lnTo>
                  <a:pt x="186011" y="68657"/>
                </a:lnTo>
                <a:lnTo>
                  <a:pt x="181698" y="56959"/>
                </a:lnTo>
                <a:lnTo>
                  <a:pt x="176016" y="46165"/>
                </a:lnTo>
                <a:lnTo>
                  <a:pt x="169081" y="36289"/>
                </a:lnTo>
                <a:lnTo>
                  <a:pt x="161131" y="27195"/>
                </a:lnTo>
                <a:lnTo>
                  <a:pt x="152407" y="18721"/>
                </a:lnTo>
                <a:lnTo>
                  <a:pt x="142957" y="11200"/>
                </a:lnTo>
                <a:lnTo>
                  <a:pt x="132635" y="5425"/>
                </a:lnTo>
                <a:lnTo>
                  <a:pt x="121443" y="1693"/>
                </a:lnTo>
                <a:lnTo>
                  <a:pt x="109828" y="0"/>
                </a:lnTo>
                <a:lnTo>
                  <a:pt x="98564" y="301"/>
                </a:lnTo>
                <a:lnTo>
                  <a:pt x="88059" y="2366"/>
                </a:lnTo>
                <a:lnTo>
                  <a:pt x="78210" y="6175"/>
                </a:lnTo>
                <a:lnTo>
                  <a:pt x="68601" y="11996"/>
                </a:lnTo>
                <a:lnTo>
                  <a:pt x="58959" y="19802"/>
                </a:lnTo>
                <a:lnTo>
                  <a:pt x="49500" y="29466"/>
                </a:lnTo>
                <a:lnTo>
                  <a:pt x="40821" y="40925"/>
                </a:lnTo>
                <a:lnTo>
                  <a:pt x="33201" y="53963"/>
                </a:lnTo>
                <a:lnTo>
                  <a:pt x="26609" y="68107"/>
                </a:lnTo>
                <a:lnTo>
                  <a:pt x="20873" y="82739"/>
                </a:lnTo>
                <a:lnTo>
                  <a:pt x="15799" y="97465"/>
                </a:lnTo>
                <a:lnTo>
                  <a:pt x="11372" y="112113"/>
                </a:lnTo>
                <a:lnTo>
                  <a:pt x="7765" y="126635"/>
                </a:lnTo>
                <a:lnTo>
                  <a:pt x="5001" y="141033"/>
                </a:lnTo>
                <a:lnTo>
                  <a:pt x="2973" y="155331"/>
                </a:lnTo>
                <a:lnTo>
                  <a:pt x="1527" y="169550"/>
                </a:lnTo>
                <a:lnTo>
                  <a:pt x="523" y="183710"/>
                </a:lnTo>
                <a:lnTo>
                  <a:pt x="0" y="197661"/>
                </a:lnTo>
                <a:lnTo>
                  <a:pt x="174" y="211110"/>
                </a:lnTo>
                <a:lnTo>
                  <a:pt x="1110" y="223934"/>
                </a:lnTo>
                <a:lnTo>
                  <a:pt x="2892" y="236173"/>
                </a:lnTo>
                <a:lnTo>
                  <a:pt x="5689" y="247932"/>
                </a:lnTo>
                <a:lnTo>
                  <a:pt x="9514" y="259313"/>
                </a:lnTo>
                <a:lnTo>
                  <a:pt x="14709" y="269922"/>
                </a:lnTo>
                <a:lnTo>
                  <a:pt x="22012" y="278916"/>
                </a:lnTo>
                <a:lnTo>
                  <a:pt x="31623" y="285959"/>
                </a:lnTo>
                <a:lnTo>
                  <a:pt x="42977" y="291027"/>
                </a:lnTo>
                <a:lnTo>
                  <a:pt x="55045" y="294144"/>
                </a:lnTo>
                <a:lnTo>
                  <a:pt x="67153" y="295528"/>
                </a:lnTo>
                <a:lnTo>
                  <a:pt x="78854" y="295187"/>
                </a:lnTo>
                <a:lnTo>
                  <a:pt x="89778" y="292848"/>
                </a:lnTo>
                <a:lnTo>
                  <a:pt x="99827" y="288537"/>
                </a:lnTo>
                <a:lnTo>
                  <a:pt x="109250" y="282543"/>
                </a:lnTo>
                <a:lnTo>
                  <a:pt x="118514" y="275234"/>
                </a:lnTo>
                <a:lnTo>
                  <a:pt x="127896" y="266943"/>
                </a:lnTo>
                <a:lnTo>
                  <a:pt x="137166" y="257785"/>
                </a:lnTo>
                <a:lnTo>
                  <a:pt x="145712" y="247661"/>
                </a:lnTo>
                <a:lnTo>
                  <a:pt x="153239" y="236597"/>
                </a:lnTo>
                <a:lnTo>
                  <a:pt x="159766" y="224897"/>
                </a:lnTo>
                <a:lnTo>
                  <a:pt x="165460" y="213044"/>
                </a:lnTo>
                <a:lnTo>
                  <a:pt x="170511" y="201330"/>
                </a:lnTo>
                <a:lnTo>
                  <a:pt x="175090" y="189854"/>
                </a:lnTo>
                <a:lnTo>
                  <a:pt x="179333" y="178615"/>
                </a:lnTo>
                <a:lnTo>
                  <a:pt x="183347" y="167665"/>
                </a:lnTo>
                <a:lnTo>
                  <a:pt x="187404" y="160188"/>
                </a:lnTo>
                <a:lnTo>
                  <a:pt x="191207" y="160168"/>
                </a:lnTo>
                <a:lnTo>
                  <a:pt x="193918" y="166463"/>
                </a:lnTo>
                <a:lnTo>
                  <a:pt x="195629" y="177324"/>
                </a:lnTo>
                <a:lnTo>
                  <a:pt x="196674" y="191239"/>
                </a:lnTo>
                <a:lnTo>
                  <a:pt x="197314" y="206915"/>
                </a:lnTo>
                <a:lnTo>
                  <a:pt x="197710" y="223515"/>
                </a:lnTo>
                <a:lnTo>
                  <a:pt x="197958" y="240420"/>
                </a:lnTo>
                <a:lnTo>
                  <a:pt x="198116" y="257085"/>
                </a:lnTo>
                <a:lnTo>
                  <a:pt x="198217" y="273268"/>
                </a:lnTo>
                <a:lnTo>
                  <a:pt x="198283" y="289106"/>
                </a:lnTo>
                <a:lnTo>
                  <a:pt x="198326" y="304976"/>
                </a:lnTo>
                <a:lnTo>
                  <a:pt x="198353" y="321106"/>
                </a:lnTo>
                <a:lnTo>
                  <a:pt x="198372" y="337554"/>
                </a:lnTo>
                <a:lnTo>
                  <a:pt x="198383" y="354289"/>
                </a:lnTo>
                <a:lnTo>
                  <a:pt x="198391" y="371257"/>
                </a:lnTo>
                <a:lnTo>
                  <a:pt x="198397" y="388398"/>
                </a:lnTo>
                <a:lnTo>
                  <a:pt x="198401" y="405666"/>
                </a:lnTo>
                <a:lnTo>
                  <a:pt x="198408" y="423017"/>
                </a:lnTo>
                <a:lnTo>
                  <a:pt x="198582" y="440262"/>
                </a:lnTo>
                <a:lnTo>
                  <a:pt x="199232" y="457074"/>
                </a:lnTo>
                <a:lnTo>
                  <a:pt x="200479" y="473309"/>
                </a:lnTo>
                <a:lnTo>
                  <a:pt x="202134" y="488991"/>
                </a:lnTo>
                <a:lnTo>
                  <a:pt x="203782" y="504216"/>
                </a:lnTo>
                <a:lnTo>
                  <a:pt x="205185" y="519089"/>
                </a:lnTo>
                <a:lnTo>
                  <a:pt x="206278" y="533707"/>
                </a:lnTo>
                <a:lnTo>
                  <a:pt x="207087" y="548141"/>
                </a:lnTo>
                <a:lnTo>
                  <a:pt x="207664" y="562436"/>
                </a:lnTo>
                <a:lnTo>
                  <a:pt x="208070" y="576216"/>
                </a:lnTo>
                <a:lnTo>
                  <a:pt x="208395" y="590160"/>
                </a:lnTo>
                <a:lnTo>
                  <a:pt x="208667" y="606613"/>
                </a:lnTo>
                <a:lnTo>
                  <a:pt x="208936" y="62968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234246" y="3017076"/>
            <a:ext cx="1727592" cy="708170"/>
            <a:chOff x="5234246" y="3017076"/>
            <a:chExt cx="1727592" cy="708170"/>
          </a:xfrm>
        </p:grpSpPr>
        <p:sp>
          <p:nvSpPr>
            <p:cNvPr id="64" name="Freeform 63"/>
            <p:cNvSpPr/>
            <p:nvPr/>
          </p:nvSpPr>
          <p:spPr>
            <a:xfrm>
              <a:off x="5234246" y="3017076"/>
              <a:ext cx="253602" cy="528235"/>
            </a:xfrm>
            <a:custGeom>
              <a:avLst/>
              <a:gdLst/>
              <a:ahLst/>
              <a:cxnLst/>
              <a:rect l="0" t="0" r="0" b="0"/>
              <a:pathLst>
                <a:path w="253602" h="528235">
                  <a:moveTo>
                    <a:pt x="253601" y="118573"/>
                  </a:moveTo>
                  <a:lnTo>
                    <a:pt x="247734" y="127375"/>
                  </a:lnTo>
                  <a:lnTo>
                    <a:pt x="242169" y="135722"/>
                  </a:lnTo>
                  <a:lnTo>
                    <a:pt x="236370" y="144420"/>
                  </a:lnTo>
                  <a:lnTo>
                    <a:pt x="230290" y="153541"/>
                  </a:lnTo>
                  <a:lnTo>
                    <a:pt x="223959" y="163036"/>
                  </a:lnTo>
                  <a:lnTo>
                    <a:pt x="217432" y="172828"/>
                  </a:lnTo>
                  <a:lnTo>
                    <a:pt x="210756" y="182842"/>
                  </a:lnTo>
                  <a:lnTo>
                    <a:pt x="203973" y="193016"/>
                  </a:lnTo>
                  <a:lnTo>
                    <a:pt x="197115" y="203297"/>
                  </a:lnTo>
                  <a:lnTo>
                    <a:pt x="190205" y="213489"/>
                  </a:lnTo>
                  <a:lnTo>
                    <a:pt x="183261" y="223258"/>
                  </a:lnTo>
                  <a:lnTo>
                    <a:pt x="176296" y="232464"/>
                  </a:lnTo>
                  <a:lnTo>
                    <a:pt x="169483" y="241289"/>
                  </a:lnTo>
                  <a:lnTo>
                    <a:pt x="163135" y="250136"/>
                  </a:lnTo>
                  <a:lnTo>
                    <a:pt x="157379" y="259235"/>
                  </a:lnTo>
                  <a:lnTo>
                    <a:pt x="152023" y="268483"/>
                  </a:lnTo>
                  <a:lnTo>
                    <a:pt x="146659" y="277545"/>
                  </a:lnTo>
                  <a:lnTo>
                    <a:pt x="141047" y="286244"/>
                  </a:lnTo>
                  <a:lnTo>
                    <a:pt x="135124" y="294884"/>
                  </a:lnTo>
                  <a:lnTo>
                    <a:pt x="128915" y="304130"/>
                  </a:lnTo>
                  <a:lnTo>
                    <a:pt x="122476" y="314321"/>
                  </a:lnTo>
                  <a:lnTo>
                    <a:pt x="115862" y="325624"/>
                  </a:lnTo>
                  <a:lnTo>
                    <a:pt x="109124" y="338200"/>
                  </a:lnTo>
                  <a:lnTo>
                    <a:pt x="102296" y="351996"/>
                  </a:lnTo>
                  <a:lnTo>
                    <a:pt x="95407" y="366650"/>
                  </a:lnTo>
                  <a:lnTo>
                    <a:pt x="88476" y="381625"/>
                  </a:lnTo>
                  <a:lnTo>
                    <a:pt x="81521" y="396577"/>
                  </a:lnTo>
                  <a:lnTo>
                    <a:pt x="74714" y="411207"/>
                  </a:lnTo>
                  <a:lnTo>
                    <a:pt x="68370" y="425184"/>
                  </a:lnTo>
                  <a:lnTo>
                    <a:pt x="62631" y="438402"/>
                  </a:lnTo>
                  <a:lnTo>
                    <a:pt x="57795" y="451092"/>
                  </a:lnTo>
                  <a:lnTo>
                    <a:pt x="54377" y="463695"/>
                  </a:lnTo>
                  <a:lnTo>
                    <a:pt x="52535" y="476463"/>
                  </a:lnTo>
                  <a:lnTo>
                    <a:pt x="52435" y="488990"/>
                  </a:lnTo>
                  <a:lnTo>
                    <a:pt x="54412" y="500343"/>
                  </a:lnTo>
                  <a:lnTo>
                    <a:pt x="58453" y="510080"/>
                  </a:lnTo>
                  <a:lnTo>
                    <a:pt x="64418" y="517921"/>
                  </a:lnTo>
                  <a:lnTo>
                    <a:pt x="72234" y="523514"/>
                  </a:lnTo>
                  <a:lnTo>
                    <a:pt x="81670" y="526896"/>
                  </a:lnTo>
                  <a:lnTo>
                    <a:pt x="92240" y="528234"/>
                  </a:lnTo>
                  <a:lnTo>
                    <a:pt x="103318" y="527636"/>
                  </a:lnTo>
                  <a:lnTo>
                    <a:pt x="114505" y="525352"/>
                  </a:lnTo>
                  <a:lnTo>
                    <a:pt x="125624" y="521721"/>
                  </a:lnTo>
                  <a:lnTo>
                    <a:pt x="136622" y="517076"/>
                  </a:lnTo>
                  <a:lnTo>
                    <a:pt x="147497" y="511698"/>
                  </a:lnTo>
                  <a:lnTo>
                    <a:pt x="158107" y="505801"/>
                  </a:lnTo>
                  <a:lnTo>
                    <a:pt x="168165" y="499544"/>
                  </a:lnTo>
                  <a:lnTo>
                    <a:pt x="177563" y="493040"/>
                  </a:lnTo>
                  <a:lnTo>
                    <a:pt x="186351" y="486367"/>
                  </a:lnTo>
                  <a:lnTo>
                    <a:pt x="194640" y="479581"/>
                  </a:lnTo>
                  <a:lnTo>
                    <a:pt x="202547" y="472714"/>
                  </a:lnTo>
                  <a:lnTo>
                    <a:pt x="210010" y="465626"/>
                  </a:lnTo>
                  <a:lnTo>
                    <a:pt x="216803" y="458029"/>
                  </a:lnTo>
                  <a:lnTo>
                    <a:pt x="222852" y="449799"/>
                  </a:lnTo>
                  <a:lnTo>
                    <a:pt x="228067" y="440812"/>
                  </a:lnTo>
                  <a:lnTo>
                    <a:pt x="232271" y="430870"/>
                  </a:lnTo>
                  <a:lnTo>
                    <a:pt x="235464" y="419960"/>
                  </a:lnTo>
                  <a:lnTo>
                    <a:pt x="237626" y="408379"/>
                  </a:lnTo>
                  <a:lnTo>
                    <a:pt x="238635" y="396614"/>
                  </a:lnTo>
                  <a:lnTo>
                    <a:pt x="238532" y="384962"/>
                  </a:lnTo>
                  <a:lnTo>
                    <a:pt x="237328" y="373529"/>
                  </a:lnTo>
                  <a:lnTo>
                    <a:pt x="234925" y="362320"/>
                  </a:lnTo>
                  <a:lnTo>
                    <a:pt x="231384" y="351299"/>
                  </a:lnTo>
                  <a:lnTo>
                    <a:pt x="226888" y="340423"/>
                  </a:lnTo>
                  <a:lnTo>
                    <a:pt x="221654" y="329653"/>
                  </a:lnTo>
                  <a:lnTo>
                    <a:pt x="215871" y="318964"/>
                  </a:lnTo>
                  <a:lnTo>
                    <a:pt x="209532" y="308496"/>
                  </a:lnTo>
                  <a:lnTo>
                    <a:pt x="202445" y="298539"/>
                  </a:lnTo>
                  <a:lnTo>
                    <a:pt x="194562" y="289213"/>
                  </a:lnTo>
                  <a:lnTo>
                    <a:pt x="185810" y="280475"/>
                  </a:lnTo>
                  <a:lnTo>
                    <a:pt x="176024" y="272220"/>
                  </a:lnTo>
                  <a:lnTo>
                    <a:pt x="165220" y="264327"/>
                  </a:lnTo>
                  <a:lnTo>
                    <a:pt x="153710" y="256534"/>
                  </a:lnTo>
                  <a:lnTo>
                    <a:pt x="141992" y="248454"/>
                  </a:lnTo>
                  <a:lnTo>
                    <a:pt x="130368" y="239907"/>
                  </a:lnTo>
                  <a:lnTo>
                    <a:pt x="118783" y="231046"/>
                  </a:lnTo>
                  <a:lnTo>
                    <a:pt x="106939" y="222252"/>
                  </a:lnTo>
                  <a:lnTo>
                    <a:pt x="94684" y="213739"/>
                  </a:lnTo>
                  <a:lnTo>
                    <a:pt x="82335" y="205397"/>
                  </a:lnTo>
                  <a:lnTo>
                    <a:pt x="70569" y="196884"/>
                  </a:lnTo>
                  <a:lnTo>
                    <a:pt x="59728" y="188012"/>
                  </a:lnTo>
                  <a:lnTo>
                    <a:pt x="49821" y="178918"/>
                  </a:lnTo>
                  <a:lnTo>
                    <a:pt x="40706" y="169960"/>
                  </a:lnTo>
                  <a:lnTo>
                    <a:pt x="32210" y="161335"/>
                  </a:lnTo>
                  <a:lnTo>
                    <a:pt x="24334" y="152915"/>
                  </a:lnTo>
                  <a:lnTo>
                    <a:pt x="17256" y="144349"/>
                  </a:lnTo>
                  <a:lnTo>
                    <a:pt x="11017" y="135438"/>
                  </a:lnTo>
                  <a:lnTo>
                    <a:pt x="5843" y="126147"/>
                  </a:lnTo>
                  <a:lnTo>
                    <a:pt x="2198" y="116525"/>
                  </a:lnTo>
                  <a:lnTo>
                    <a:pt x="203" y="106640"/>
                  </a:lnTo>
                  <a:lnTo>
                    <a:pt x="0" y="96560"/>
                  </a:lnTo>
                  <a:lnTo>
                    <a:pt x="1908" y="86341"/>
                  </a:lnTo>
                  <a:lnTo>
                    <a:pt x="5898" y="76033"/>
                  </a:lnTo>
                  <a:lnTo>
                    <a:pt x="11660" y="65993"/>
                  </a:lnTo>
                  <a:lnTo>
                    <a:pt x="18807" y="56858"/>
                  </a:lnTo>
                  <a:lnTo>
                    <a:pt x="26981" y="48901"/>
                  </a:lnTo>
                  <a:lnTo>
                    <a:pt x="35889" y="42067"/>
                  </a:lnTo>
                  <a:lnTo>
                    <a:pt x="45313" y="36160"/>
                  </a:lnTo>
                  <a:lnTo>
                    <a:pt x="55092" y="30963"/>
                  </a:lnTo>
                  <a:lnTo>
                    <a:pt x="65116" y="26284"/>
                  </a:lnTo>
                  <a:lnTo>
                    <a:pt x="75304" y="21973"/>
                  </a:lnTo>
                  <a:lnTo>
                    <a:pt x="85605" y="17919"/>
                  </a:lnTo>
                  <a:lnTo>
                    <a:pt x="95981" y="14041"/>
                  </a:lnTo>
                  <a:lnTo>
                    <a:pt x="106408" y="10283"/>
                  </a:lnTo>
                  <a:lnTo>
                    <a:pt x="116868" y="6616"/>
                  </a:lnTo>
                  <a:lnTo>
                    <a:pt x="127351" y="3340"/>
                  </a:lnTo>
                  <a:lnTo>
                    <a:pt x="137849" y="1053"/>
                  </a:lnTo>
                  <a:lnTo>
                    <a:pt x="148358" y="0"/>
                  </a:lnTo>
                  <a:lnTo>
                    <a:pt x="158872" y="108"/>
                  </a:lnTo>
                  <a:lnTo>
                    <a:pt x="169391" y="1169"/>
                  </a:lnTo>
                  <a:lnTo>
                    <a:pt x="179909" y="2966"/>
                  </a:lnTo>
                  <a:lnTo>
                    <a:pt x="190261" y="5628"/>
                  </a:lnTo>
                  <a:lnTo>
                    <a:pt x="200138" y="9618"/>
                  </a:lnTo>
                  <a:lnTo>
                    <a:pt x="209403" y="15065"/>
                  </a:lnTo>
                  <a:lnTo>
                    <a:pt x="217787" y="21360"/>
                  </a:lnTo>
                  <a:lnTo>
                    <a:pt x="225634" y="27944"/>
                  </a:lnTo>
                  <a:lnTo>
                    <a:pt x="233632" y="35396"/>
                  </a:lnTo>
                  <a:lnTo>
                    <a:pt x="243073" y="448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1018" y="3504147"/>
              <a:ext cx="37663" cy="189514"/>
            </a:xfrm>
            <a:custGeom>
              <a:avLst/>
              <a:gdLst/>
              <a:ahLst/>
              <a:cxnLst/>
              <a:rect l="0" t="0" r="0" b="0"/>
              <a:pathLst>
                <a:path w="37663" h="189514">
                  <a:moveTo>
                    <a:pt x="0" y="0"/>
                  </a:moveTo>
                  <a:lnTo>
                    <a:pt x="8668" y="5934"/>
                  </a:lnTo>
                  <a:lnTo>
                    <a:pt x="15734" y="12139"/>
                  </a:lnTo>
                  <a:lnTo>
                    <a:pt x="21835" y="19244"/>
                  </a:lnTo>
                  <a:lnTo>
                    <a:pt x="27064" y="27530"/>
                  </a:lnTo>
                  <a:lnTo>
                    <a:pt x="31278" y="37473"/>
                  </a:lnTo>
                  <a:lnTo>
                    <a:pt x="34479" y="49174"/>
                  </a:lnTo>
                  <a:lnTo>
                    <a:pt x="36647" y="62425"/>
                  </a:lnTo>
                  <a:lnTo>
                    <a:pt x="37662" y="76908"/>
                  </a:lnTo>
                  <a:lnTo>
                    <a:pt x="37564" y="92304"/>
                  </a:lnTo>
                  <a:lnTo>
                    <a:pt x="36363" y="108028"/>
                  </a:lnTo>
                  <a:lnTo>
                    <a:pt x="33963" y="123270"/>
                  </a:lnTo>
                  <a:lnTo>
                    <a:pt x="30432" y="137612"/>
                  </a:lnTo>
                  <a:lnTo>
                    <a:pt x="26264" y="150571"/>
                  </a:lnTo>
                  <a:lnTo>
                    <a:pt x="21877" y="162680"/>
                  </a:lnTo>
                  <a:lnTo>
                    <a:pt x="16889" y="17499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19516" y="313564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20990" y="14669"/>
                  </a:lnTo>
                  <a:lnTo>
                    <a:pt x="20350" y="28581"/>
                  </a:lnTo>
                  <a:lnTo>
                    <a:pt x="19057" y="43088"/>
                  </a:lnTo>
                  <a:lnTo>
                    <a:pt x="17371" y="58635"/>
                  </a:lnTo>
                  <a:lnTo>
                    <a:pt x="15702" y="75756"/>
                  </a:lnTo>
                  <a:lnTo>
                    <a:pt x="14284" y="94565"/>
                  </a:lnTo>
                  <a:lnTo>
                    <a:pt x="13014" y="114215"/>
                  </a:lnTo>
                  <a:lnTo>
                    <a:pt x="11555" y="133171"/>
                  </a:lnTo>
                  <a:lnTo>
                    <a:pt x="9727" y="150618"/>
                  </a:lnTo>
                  <a:lnTo>
                    <a:pt x="7668" y="166599"/>
                  </a:lnTo>
                  <a:lnTo>
                    <a:pt x="5740" y="181633"/>
                  </a:lnTo>
                  <a:lnTo>
                    <a:pt x="4146" y="196154"/>
                  </a:lnTo>
                  <a:lnTo>
                    <a:pt x="2924" y="210416"/>
                  </a:lnTo>
                  <a:lnTo>
                    <a:pt x="2028" y="224555"/>
                  </a:lnTo>
                  <a:lnTo>
                    <a:pt x="1391" y="238649"/>
                  </a:lnTo>
                  <a:lnTo>
                    <a:pt x="946" y="253221"/>
                  </a:lnTo>
                  <a:lnTo>
                    <a:pt x="640" y="269208"/>
                  </a:lnTo>
                  <a:lnTo>
                    <a:pt x="431" y="286997"/>
                  </a:lnTo>
                  <a:lnTo>
                    <a:pt x="289" y="306164"/>
                  </a:lnTo>
                  <a:lnTo>
                    <a:pt x="194" y="325793"/>
                  </a:lnTo>
                  <a:lnTo>
                    <a:pt x="130" y="345287"/>
                  </a:lnTo>
                  <a:lnTo>
                    <a:pt x="87" y="364255"/>
                  </a:lnTo>
                  <a:lnTo>
                    <a:pt x="58" y="382364"/>
                  </a:lnTo>
                  <a:lnTo>
                    <a:pt x="38" y="399520"/>
                  </a:lnTo>
                  <a:lnTo>
                    <a:pt x="25" y="415227"/>
                  </a:lnTo>
                  <a:lnTo>
                    <a:pt x="15" y="430027"/>
                  </a:lnTo>
                  <a:lnTo>
                    <a:pt x="8" y="44521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88533" y="3156706"/>
              <a:ext cx="230984" cy="266076"/>
            </a:xfrm>
            <a:custGeom>
              <a:avLst/>
              <a:gdLst/>
              <a:ahLst/>
              <a:cxnLst/>
              <a:rect l="0" t="0" r="0" b="0"/>
              <a:pathLst>
                <a:path w="230984" h="266076">
                  <a:moveTo>
                    <a:pt x="230983" y="221099"/>
                  </a:moveTo>
                  <a:lnTo>
                    <a:pt x="219180" y="224032"/>
                  </a:lnTo>
                  <a:lnTo>
                    <a:pt x="207411" y="226815"/>
                  </a:lnTo>
                  <a:lnTo>
                    <a:pt x="194526" y="229714"/>
                  </a:lnTo>
                  <a:lnTo>
                    <a:pt x="180851" y="232755"/>
                  </a:lnTo>
                  <a:lnTo>
                    <a:pt x="167171" y="235919"/>
                  </a:lnTo>
                  <a:lnTo>
                    <a:pt x="153955" y="239184"/>
                  </a:lnTo>
                  <a:lnTo>
                    <a:pt x="141330" y="242522"/>
                  </a:lnTo>
                  <a:lnTo>
                    <a:pt x="129251" y="245913"/>
                  </a:lnTo>
                  <a:lnTo>
                    <a:pt x="117612" y="249341"/>
                  </a:lnTo>
                  <a:lnTo>
                    <a:pt x="106306" y="252796"/>
                  </a:lnTo>
                  <a:lnTo>
                    <a:pt x="95241" y="256269"/>
                  </a:lnTo>
                  <a:lnTo>
                    <a:pt x="84340" y="259744"/>
                  </a:lnTo>
                  <a:lnTo>
                    <a:pt x="73390" y="262891"/>
                  </a:lnTo>
                  <a:lnTo>
                    <a:pt x="62045" y="265093"/>
                  </a:lnTo>
                  <a:lnTo>
                    <a:pt x="50163" y="266075"/>
                  </a:lnTo>
                  <a:lnTo>
                    <a:pt x="38251" y="265411"/>
                  </a:lnTo>
                  <a:lnTo>
                    <a:pt x="27320" y="262379"/>
                  </a:lnTo>
                  <a:lnTo>
                    <a:pt x="17870" y="256818"/>
                  </a:lnTo>
                  <a:lnTo>
                    <a:pt x="10223" y="249186"/>
                  </a:lnTo>
                  <a:lnTo>
                    <a:pt x="4761" y="240245"/>
                  </a:lnTo>
                  <a:lnTo>
                    <a:pt x="1463" y="230561"/>
                  </a:lnTo>
                  <a:lnTo>
                    <a:pt x="10" y="220149"/>
                  </a:lnTo>
                  <a:lnTo>
                    <a:pt x="0" y="208576"/>
                  </a:lnTo>
                  <a:lnTo>
                    <a:pt x="1062" y="195687"/>
                  </a:lnTo>
                  <a:lnTo>
                    <a:pt x="3057" y="181761"/>
                  </a:lnTo>
                  <a:lnTo>
                    <a:pt x="6066" y="167334"/>
                  </a:lnTo>
                  <a:lnTo>
                    <a:pt x="10045" y="152770"/>
                  </a:lnTo>
                  <a:lnTo>
                    <a:pt x="14681" y="138075"/>
                  </a:lnTo>
                  <a:lnTo>
                    <a:pt x="19485" y="122996"/>
                  </a:lnTo>
                  <a:lnTo>
                    <a:pt x="24155" y="107414"/>
                  </a:lnTo>
                  <a:lnTo>
                    <a:pt x="28426" y="91508"/>
                  </a:lnTo>
                  <a:lnTo>
                    <a:pt x="31989" y="75671"/>
                  </a:lnTo>
                  <a:lnTo>
                    <a:pt x="34752" y="60143"/>
                  </a:lnTo>
                  <a:lnTo>
                    <a:pt x="36798" y="45580"/>
                  </a:lnTo>
                  <a:lnTo>
                    <a:pt x="38483" y="31696"/>
                  </a:lnTo>
                  <a:lnTo>
                    <a:pt x="39956" y="17273"/>
                  </a:lnTo>
                  <a:lnTo>
                    <a:pt x="414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03785" y="3198820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52643" y="0"/>
                  </a:moveTo>
                  <a:lnTo>
                    <a:pt x="49708" y="11803"/>
                  </a:lnTo>
                  <a:lnTo>
                    <a:pt x="46927" y="23572"/>
                  </a:lnTo>
                  <a:lnTo>
                    <a:pt x="44027" y="36467"/>
                  </a:lnTo>
                  <a:lnTo>
                    <a:pt x="40987" y="50488"/>
                  </a:lnTo>
                  <a:lnTo>
                    <a:pt x="37822" y="65464"/>
                  </a:lnTo>
                  <a:lnTo>
                    <a:pt x="34563" y="81196"/>
                  </a:lnTo>
                  <a:lnTo>
                    <a:pt x="31397" y="97817"/>
                  </a:lnTo>
                  <a:lnTo>
                    <a:pt x="28655" y="115786"/>
                  </a:lnTo>
                  <a:lnTo>
                    <a:pt x="26474" y="135224"/>
                  </a:lnTo>
                  <a:lnTo>
                    <a:pt x="24672" y="155327"/>
                  </a:lnTo>
                  <a:lnTo>
                    <a:pt x="22848" y="174601"/>
                  </a:lnTo>
                  <a:lnTo>
                    <a:pt x="20771" y="192278"/>
                  </a:lnTo>
                  <a:lnTo>
                    <a:pt x="18543" y="208755"/>
                  </a:lnTo>
                  <a:lnTo>
                    <a:pt x="16501" y="225188"/>
                  </a:lnTo>
                  <a:lnTo>
                    <a:pt x="14831" y="242275"/>
                  </a:lnTo>
                  <a:lnTo>
                    <a:pt x="13557" y="259890"/>
                  </a:lnTo>
                  <a:lnTo>
                    <a:pt x="12627" y="277356"/>
                  </a:lnTo>
                  <a:lnTo>
                    <a:pt x="11966" y="294263"/>
                  </a:lnTo>
                  <a:lnTo>
                    <a:pt x="11507" y="310516"/>
                  </a:lnTo>
                  <a:lnTo>
                    <a:pt x="11191" y="326184"/>
                  </a:lnTo>
                  <a:lnTo>
                    <a:pt x="10970" y="341380"/>
                  </a:lnTo>
                  <a:lnTo>
                    <a:pt x="10651" y="356057"/>
                  </a:lnTo>
                  <a:lnTo>
                    <a:pt x="9904" y="370007"/>
                  </a:lnTo>
                  <a:lnTo>
                    <a:pt x="8589" y="383165"/>
                  </a:lnTo>
                  <a:lnTo>
                    <a:pt x="6883" y="395361"/>
                  </a:lnTo>
                  <a:lnTo>
                    <a:pt x="5022" y="407539"/>
                  </a:lnTo>
                  <a:lnTo>
                    <a:pt x="2840" y="42188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10064" y="3083007"/>
              <a:ext cx="183194" cy="327492"/>
            </a:xfrm>
            <a:custGeom>
              <a:avLst/>
              <a:gdLst/>
              <a:ahLst/>
              <a:cxnLst/>
              <a:rect l="0" t="0" r="0" b="0"/>
              <a:pathLst>
                <a:path w="183194" h="327492">
                  <a:moveTo>
                    <a:pt x="183193" y="294798"/>
                  </a:moveTo>
                  <a:lnTo>
                    <a:pt x="171525" y="294865"/>
                  </a:lnTo>
                  <a:lnTo>
                    <a:pt x="161036" y="295505"/>
                  </a:lnTo>
                  <a:lnTo>
                    <a:pt x="150734" y="296802"/>
                  </a:lnTo>
                  <a:lnTo>
                    <a:pt x="140433" y="298661"/>
                  </a:lnTo>
                  <a:lnTo>
                    <a:pt x="130089" y="300978"/>
                  </a:lnTo>
                  <a:lnTo>
                    <a:pt x="119699" y="303644"/>
                  </a:lnTo>
                  <a:lnTo>
                    <a:pt x="109271" y="306568"/>
                  </a:lnTo>
                  <a:lnTo>
                    <a:pt x="98813" y="309675"/>
                  </a:lnTo>
                  <a:lnTo>
                    <a:pt x="88333" y="312910"/>
                  </a:lnTo>
                  <a:lnTo>
                    <a:pt x="77839" y="316234"/>
                  </a:lnTo>
                  <a:lnTo>
                    <a:pt x="67333" y="319619"/>
                  </a:lnTo>
                  <a:lnTo>
                    <a:pt x="56824" y="323030"/>
                  </a:lnTo>
                  <a:lnTo>
                    <a:pt x="46479" y="325965"/>
                  </a:lnTo>
                  <a:lnTo>
                    <a:pt x="36606" y="327491"/>
                  </a:lnTo>
                  <a:lnTo>
                    <a:pt x="27344" y="327207"/>
                  </a:lnTo>
                  <a:lnTo>
                    <a:pt x="18989" y="324877"/>
                  </a:lnTo>
                  <a:lnTo>
                    <a:pt x="12056" y="320189"/>
                  </a:lnTo>
                  <a:lnTo>
                    <a:pt x="6696" y="313217"/>
                  </a:lnTo>
                  <a:lnTo>
                    <a:pt x="2911" y="304315"/>
                  </a:lnTo>
                  <a:lnTo>
                    <a:pt x="729" y="293914"/>
                  </a:lnTo>
                  <a:lnTo>
                    <a:pt x="0" y="282403"/>
                  </a:lnTo>
                  <a:lnTo>
                    <a:pt x="457" y="269932"/>
                  </a:lnTo>
                  <a:lnTo>
                    <a:pt x="1818" y="256431"/>
                  </a:lnTo>
                  <a:lnTo>
                    <a:pt x="3844" y="241943"/>
                  </a:lnTo>
                  <a:lnTo>
                    <a:pt x="6506" y="226621"/>
                  </a:lnTo>
                  <a:lnTo>
                    <a:pt x="9971" y="210651"/>
                  </a:lnTo>
                  <a:lnTo>
                    <a:pt x="14259" y="194206"/>
                  </a:lnTo>
                  <a:lnTo>
                    <a:pt x="19105" y="177586"/>
                  </a:lnTo>
                  <a:lnTo>
                    <a:pt x="24051" y="161201"/>
                  </a:lnTo>
                  <a:lnTo>
                    <a:pt x="28821" y="145251"/>
                  </a:lnTo>
                  <a:lnTo>
                    <a:pt x="33328" y="129591"/>
                  </a:lnTo>
                  <a:lnTo>
                    <a:pt x="37582" y="113849"/>
                  </a:lnTo>
                  <a:lnTo>
                    <a:pt x="41622" y="97820"/>
                  </a:lnTo>
                  <a:lnTo>
                    <a:pt x="45348" y="81637"/>
                  </a:lnTo>
                  <a:lnTo>
                    <a:pt x="48875" y="63792"/>
                  </a:lnTo>
                  <a:lnTo>
                    <a:pt x="52514" y="39358"/>
                  </a:lnTo>
                  <a:lnTo>
                    <a:pt x="568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61754" y="3198820"/>
              <a:ext cx="42116" cy="526426"/>
            </a:xfrm>
            <a:custGeom>
              <a:avLst/>
              <a:gdLst/>
              <a:ahLst/>
              <a:cxnLst/>
              <a:rect l="0" t="0" r="0" b="0"/>
              <a:pathLst>
                <a:path w="42116" h="526426">
                  <a:moveTo>
                    <a:pt x="42115" y="0"/>
                  </a:moveTo>
                  <a:lnTo>
                    <a:pt x="39181" y="8869"/>
                  </a:lnTo>
                  <a:lnTo>
                    <a:pt x="36398" y="17856"/>
                  </a:lnTo>
                  <a:lnTo>
                    <a:pt x="33499" y="27855"/>
                  </a:lnTo>
                  <a:lnTo>
                    <a:pt x="30458" y="39009"/>
                  </a:lnTo>
                  <a:lnTo>
                    <a:pt x="27293" y="51469"/>
                  </a:lnTo>
                  <a:lnTo>
                    <a:pt x="24029" y="65190"/>
                  </a:lnTo>
                  <a:lnTo>
                    <a:pt x="20691" y="80298"/>
                  </a:lnTo>
                  <a:lnTo>
                    <a:pt x="17300" y="97173"/>
                  </a:lnTo>
                  <a:lnTo>
                    <a:pt x="13875" y="115843"/>
                  </a:lnTo>
                  <a:lnTo>
                    <a:pt x="10593" y="135582"/>
                  </a:lnTo>
                  <a:lnTo>
                    <a:pt x="7770" y="155136"/>
                  </a:lnTo>
                  <a:lnTo>
                    <a:pt x="5538" y="173802"/>
                  </a:lnTo>
                  <a:lnTo>
                    <a:pt x="3871" y="191417"/>
                  </a:lnTo>
                  <a:lnTo>
                    <a:pt x="2670" y="208087"/>
                  </a:lnTo>
                  <a:lnTo>
                    <a:pt x="1823" y="224017"/>
                  </a:lnTo>
                  <a:lnTo>
                    <a:pt x="1237" y="239885"/>
                  </a:lnTo>
                  <a:lnTo>
                    <a:pt x="836" y="256774"/>
                  </a:lnTo>
                  <a:lnTo>
                    <a:pt x="563" y="275190"/>
                  </a:lnTo>
                  <a:lnTo>
                    <a:pt x="377" y="295124"/>
                  </a:lnTo>
                  <a:lnTo>
                    <a:pt x="253" y="316334"/>
                  </a:lnTo>
                  <a:lnTo>
                    <a:pt x="170" y="338521"/>
                  </a:lnTo>
                  <a:lnTo>
                    <a:pt x="113" y="361097"/>
                  </a:lnTo>
                  <a:lnTo>
                    <a:pt x="76" y="383237"/>
                  </a:lnTo>
                  <a:lnTo>
                    <a:pt x="51" y="404524"/>
                  </a:lnTo>
                  <a:lnTo>
                    <a:pt x="34" y="424746"/>
                  </a:lnTo>
                  <a:lnTo>
                    <a:pt x="23" y="443720"/>
                  </a:lnTo>
                  <a:lnTo>
                    <a:pt x="16" y="461467"/>
                  </a:lnTo>
                  <a:lnTo>
                    <a:pt x="10" y="477577"/>
                  </a:lnTo>
                  <a:lnTo>
                    <a:pt x="6" y="492691"/>
                  </a:lnTo>
                  <a:lnTo>
                    <a:pt x="3" y="50814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29307" y="3167235"/>
              <a:ext cx="232448" cy="293599"/>
            </a:xfrm>
            <a:custGeom>
              <a:avLst/>
              <a:gdLst/>
              <a:ahLst/>
              <a:cxnLst/>
              <a:rect l="0" t="0" r="0" b="0"/>
              <a:pathLst>
                <a:path w="232448" h="293599">
                  <a:moveTo>
                    <a:pt x="232447" y="231627"/>
                  </a:moveTo>
                  <a:lnTo>
                    <a:pt x="220780" y="231694"/>
                  </a:lnTo>
                  <a:lnTo>
                    <a:pt x="210290" y="232334"/>
                  </a:lnTo>
                  <a:lnTo>
                    <a:pt x="199989" y="233631"/>
                  </a:lnTo>
                  <a:lnTo>
                    <a:pt x="189687" y="235491"/>
                  </a:lnTo>
                  <a:lnTo>
                    <a:pt x="179343" y="237807"/>
                  </a:lnTo>
                  <a:lnTo>
                    <a:pt x="168950" y="240473"/>
                  </a:lnTo>
                  <a:lnTo>
                    <a:pt x="158348" y="243397"/>
                  </a:lnTo>
                  <a:lnTo>
                    <a:pt x="147242" y="246504"/>
                  </a:lnTo>
                  <a:lnTo>
                    <a:pt x="135514" y="249744"/>
                  </a:lnTo>
                  <a:lnTo>
                    <a:pt x="123366" y="253241"/>
                  </a:lnTo>
                  <a:lnTo>
                    <a:pt x="111212" y="257274"/>
                  </a:lnTo>
                  <a:lnTo>
                    <a:pt x="99296" y="261948"/>
                  </a:lnTo>
                  <a:lnTo>
                    <a:pt x="87685" y="267053"/>
                  </a:lnTo>
                  <a:lnTo>
                    <a:pt x="76356" y="272173"/>
                  </a:lnTo>
                  <a:lnTo>
                    <a:pt x="65254" y="277060"/>
                  </a:lnTo>
                  <a:lnTo>
                    <a:pt x="54323" y="281645"/>
                  </a:lnTo>
                  <a:lnTo>
                    <a:pt x="43517" y="285952"/>
                  </a:lnTo>
                  <a:lnTo>
                    <a:pt x="32812" y="290009"/>
                  </a:lnTo>
                  <a:lnTo>
                    <a:pt x="22673" y="293054"/>
                  </a:lnTo>
                  <a:lnTo>
                    <a:pt x="14003" y="293598"/>
                  </a:lnTo>
                  <a:lnTo>
                    <a:pt x="7185" y="291030"/>
                  </a:lnTo>
                  <a:lnTo>
                    <a:pt x="2439" y="285541"/>
                  </a:lnTo>
                  <a:lnTo>
                    <a:pt x="71" y="277654"/>
                  </a:lnTo>
                  <a:lnTo>
                    <a:pt x="0" y="267942"/>
                  </a:lnTo>
                  <a:lnTo>
                    <a:pt x="1865" y="256899"/>
                  </a:lnTo>
                  <a:lnTo>
                    <a:pt x="5235" y="244913"/>
                  </a:lnTo>
                  <a:lnTo>
                    <a:pt x="9716" y="232265"/>
                  </a:lnTo>
                  <a:lnTo>
                    <a:pt x="14991" y="218997"/>
                  </a:lnTo>
                  <a:lnTo>
                    <a:pt x="20821" y="204945"/>
                  </a:lnTo>
                  <a:lnTo>
                    <a:pt x="27029" y="190086"/>
                  </a:lnTo>
                  <a:lnTo>
                    <a:pt x="33333" y="174681"/>
                  </a:lnTo>
                  <a:lnTo>
                    <a:pt x="39338" y="159187"/>
                  </a:lnTo>
                  <a:lnTo>
                    <a:pt x="44863" y="143869"/>
                  </a:lnTo>
                  <a:lnTo>
                    <a:pt x="50066" y="128651"/>
                  </a:lnTo>
                  <a:lnTo>
                    <a:pt x="55326" y="113213"/>
                  </a:lnTo>
                  <a:lnTo>
                    <a:pt x="60865" y="97392"/>
                  </a:lnTo>
                  <a:lnTo>
                    <a:pt x="66570" y="81494"/>
                  </a:lnTo>
                  <a:lnTo>
                    <a:pt x="72099" y="66193"/>
                  </a:lnTo>
                  <a:lnTo>
                    <a:pt x="77261" y="51840"/>
                  </a:lnTo>
                  <a:lnTo>
                    <a:pt x="81877" y="38888"/>
                  </a:lnTo>
                  <a:lnTo>
                    <a:pt x="86165" y="26791"/>
                  </a:lnTo>
                  <a:lnTo>
                    <a:pt x="90498" y="14491"/>
                  </a:lnTo>
                  <a:lnTo>
                    <a:pt x="955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72324" y="3422632"/>
              <a:ext cx="189514" cy="7816"/>
            </a:xfrm>
            <a:custGeom>
              <a:avLst/>
              <a:gdLst/>
              <a:ahLst/>
              <a:cxnLst/>
              <a:rect l="0" t="0" r="0" b="0"/>
              <a:pathLst>
                <a:path w="189514" h="7816">
                  <a:moveTo>
                    <a:pt x="189513" y="7815"/>
                  </a:moveTo>
                  <a:lnTo>
                    <a:pt x="177778" y="4949"/>
                  </a:lnTo>
                  <a:lnTo>
                    <a:pt x="166649" y="2806"/>
                  </a:lnTo>
                  <a:lnTo>
                    <a:pt x="155056" y="1208"/>
                  </a:lnTo>
                  <a:lnTo>
                    <a:pt x="143067" y="200"/>
                  </a:lnTo>
                  <a:lnTo>
                    <a:pt x="131055" y="0"/>
                  </a:lnTo>
                  <a:lnTo>
                    <a:pt x="119242" y="651"/>
                  </a:lnTo>
                  <a:lnTo>
                    <a:pt x="107371" y="1889"/>
                  </a:lnTo>
                  <a:lnTo>
                    <a:pt x="94806" y="3253"/>
                  </a:lnTo>
                  <a:lnTo>
                    <a:pt x="81254" y="4463"/>
                  </a:lnTo>
                  <a:lnTo>
                    <a:pt x="67108" y="5428"/>
                  </a:lnTo>
                  <a:lnTo>
                    <a:pt x="51679" y="6253"/>
                  </a:lnTo>
                  <a:lnTo>
                    <a:pt x="31370" y="7008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67080" y="3304105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67080" y="35567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7185043" y="3137492"/>
            <a:ext cx="423377" cy="600125"/>
          </a:xfrm>
          <a:custGeom>
            <a:avLst/>
            <a:gdLst/>
            <a:ahLst/>
            <a:cxnLst/>
            <a:rect l="0" t="0" r="0" b="0"/>
            <a:pathLst>
              <a:path w="423377" h="600125">
                <a:moveTo>
                  <a:pt x="96992" y="0"/>
                </a:moveTo>
                <a:lnTo>
                  <a:pt x="94058" y="8801"/>
                </a:lnTo>
                <a:lnTo>
                  <a:pt x="91276" y="17148"/>
                </a:lnTo>
                <a:lnTo>
                  <a:pt x="88376" y="25847"/>
                </a:lnTo>
                <a:lnTo>
                  <a:pt x="85335" y="34968"/>
                </a:lnTo>
                <a:lnTo>
                  <a:pt x="82170" y="44463"/>
                </a:lnTo>
                <a:lnTo>
                  <a:pt x="78906" y="54255"/>
                </a:lnTo>
                <a:lnTo>
                  <a:pt x="75568" y="64268"/>
                </a:lnTo>
                <a:lnTo>
                  <a:pt x="72177" y="74442"/>
                </a:lnTo>
                <a:lnTo>
                  <a:pt x="68749" y="84729"/>
                </a:lnTo>
                <a:lnTo>
                  <a:pt x="65294" y="95093"/>
                </a:lnTo>
                <a:lnTo>
                  <a:pt x="61821" y="105511"/>
                </a:lnTo>
                <a:lnTo>
                  <a:pt x="58332" y="115942"/>
                </a:lnTo>
                <a:lnTo>
                  <a:pt x="54643" y="125549"/>
                </a:lnTo>
                <a:lnTo>
                  <a:pt x="49666" y="132528"/>
                </a:lnTo>
                <a:lnTo>
                  <a:pt x="43522" y="135606"/>
                </a:lnTo>
                <a:lnTo>
                  <a:pt x="38524" y="134542"/>
                </a:lnTo>
                <a:lnTo>
                  <a:pt x="35439" y="129918"/>
                </a:lnTo>
                <a:lnTo>
                  <a:pt x="34125" y="122695"/>
                </a:lnTo>
                <a:lnTo>
                  <a:pt x="34217" y="113914"/>
                </a:lnTo>
                <a:lnTo>
                  <a:pt x="35348" y="104292"/>
                </a:lnTo>
                <a:lnTo>
                  <a:pt x="37225" y="94231"/>
                </a:lnTo>
                <a:lnTo>
                  <a:pt x="39622" y="83945"/>
                </a:lnTo>
                <a:lnTo>
                  <a:pt x="42384" y="73549"/>
                </a:lnTo>
                <a:lnTo>
                  <a:pt x="45559" y="63261"/>
                </a:lnTo>
                <a:lnTo>
                  <a:pt x="49375" y="53418"/>
                </a:lnTo>
                <a:lnTo>
                  <a:pt x="53915" y="44163"/>
                </a:lnTo>
                <a:lnTo>
                  <a:pt x="59269" y="35472"/>
                </a:lnTo>
                <a:lnTo>
                  <a:pt x="65621" y="27247"/>
                </a:lnTo>
                <a:lnTo>
                  <a:pt x="72971" y="19392"/>
                </a:lnTo>
                <a:lnTo>
                  <a:pt x="81179" y="12303"/>
                </a:lnTo>
                <a:lnTo>
                  <a:pt x="90058" y="6826"/>
                </a:lnTo>
                <a:lnTo>
                  <a:pt x="99437" y="3292"/>
                </a:lnTo>
                <a:lnTo>
                  <a:pt x="109175" y="1564"/>
                </a:lnTo>
                <a:lnTo>
                  <a:pt x="119163" y="1310"/>
                </a:lnTo>
                <a:lnTo>
                  <a:pt x="129322" y="2179"/>
                </a:lnTo>
                <a:lnTo>
                  <a:pt x="139432" y="4031"/>
                </a:lnTo>
                <a:lnTo>
                  <a:pt x="149145" y="6936"/>
                </a:lnTo>
                <a:lnTo>
                  <a:pt x="158313" y="10848"/>
                </a:lnTo>
                <a:lnTo>
                  <a:pt x="167115" y="15607"/>
                </a:lnTo>
                <a:lnTo>
                  <a:pt x="175945" y="21026"/>
                </a:lnTo>
                <a:lnTo>
                  <a:pt x="185028" y="26935"/>
                </a:lnTo>
                <a:lnTo>
                  <a:pt x="194095" y="33362"/>
                </a:lnTo>
                <a:lnTo>
                  <a:pt x="202504" y="40507"/>
                </a:lnTo>
                <a:lnTo>
                  <a:pt x="209943" y="48435"/>
                </a:lnTo>
                <a:lnTo>
                  <a:pt x="216582" y="57387"/>
                </a:lnTo>
                <a:lnTo>
                  <a:pt x="222883" y="67838"/>
                </a:lnTo>
                <a:lnTo>
                  <a:pt x="229154" y="79912"/>
                </a:lnTo>
                <a:lnTo>
                  <a:pt x="235366" y="93428"/>
                </a:lnTo>
                <a:lnTo>
                  <a:pt x="241244" y="108097"/>
                </a:lnTo>
                <a:lnTo>
                  <a:pt x="246643" y="123630"/>
                </a:lnTo>
                <a:lnTo>
                  <a:pt x="251405" y="139787"/>
                </a:lnTo>
                <a:lnTo>
                  <a:pt x="255298" y="156385"/>
                </a:lnTo>
                <a:lnTo>
                  <a:pt x="258279" y="173279"/>
                </a:lnTo>
                <a:lnTo>
                  <a:pt x="260296" y="190045"/>
                </a:lnTo>
                <a:lnTo>
                  <a:pt x="261209" y="206003"/>
                </a:lnTo>
                <a:lnTo>
                  <a:pt x="261045" y="220861"/>
                </a:lnTo>
                <a:lnTo>
                  <a:pt x="259970" y="235144"/>
                </a:lnTo>
                <a:lnTo>
                  <a:pt x="258187" y="249955"/>
                </a:lnTo>
                <a:lnTo>
                  <a:pt x="255878" y="265892"/>
                </a:lnTo>
                <a:lnTo>
                  <a:pt x="253194" y="283039"/>
                </a:lnTo>
                <a:lnTo>
                  <a:pt x="250248" y="301241"/>
                </a:lnTo>
                <a:lnTo>
                  <a:pt x="247120" y="320257"/>
                </a:lnTo>
                <a:lnTo>
                  <a:pt x="243867" y="339383"/>
                </a:lnTo>
                <a:lnTo>
                  <a:pt x="240532" y="357523"/>
                </a:lnTo>
                <a:lnTo>
                  <a:pt x="237134" y="374153"/>
                </a:lnTo>
                <a:lnTo>
                  <a:pt x="233529" y="389112"/>
                </a:lnTo>
                <a:lnTo>
                  <a:pt x="229423" y="402328"/>
                </a:lnTo>
                <a:lnTo>
                  <a:pt x="224696" y="413969"/>
                </a:lnTo>
                <a:lnTo>
                  <a:pt x="219384" y="424654"/>
                </a:lnTo>
                <a:lnTo>
                  <a:pt x="213593" y="435306"/>
                </a:lnTo>
                <a:lnTo>
                  <a:pt x="207432" y="446450"/>
                </a:lnTo>
                <a:lnTo>
                  <a:pt x="200839" y="458229"/>
                </a:lnTo>
                <a:lnTo>
                  <a:pt x="193581" y="470595"/>
                </a:lnTo>
                <a:lnTo>
                  <a:pt x="185587" y="483427"/>
                </a:lnTo>
                <a:lnTo>
                  <a:pt x="176931" y="496281"/>
                </a:lnTo>
                <a:lnTo>
                  <a:pt x="167743" y="508442"/>
                </a:lnTo>
                <a:lnTo>
                  <a:pt x="158153" y="519573"/>
                </a:lnTo>
                <a:lnTo>
                  <a:pt x="148272" y="529519"/>
                </a:lnTo>
                <a:lnTo>
                  <a:pt x="138188" y="538134"/>
                </a:lnTo>
                <a:lnTo>
                  <a:pt x="127960" y="545475"/>
                </a:lnTo>
                <a:lnTo>
                  <a:pt x="117634" y="551423"/>
                </a:lnTo>
                <a:lnTo>
                  <a:pt x="107242" y="555604"/>
                </a:lnTo>
                <a:lnTo>
                  <a:pt x="96810" y="557970"/>
                </a:lnTo>
                <a:lnTo>
                  <a:pt x="86517" y="558594"/>
                </a:lnTo>
                <a:lnTo>
                  <a:pt x="76678" y="557502"/>
                </a:lnTo>
                <a:lnTo>
                  <a:pt x="67430" y="554879"/>
                </a:lnTo>
                <a:lnTo>
                  <a:pt x="58745" y="551018"/>
                </a:lnTo>
                <a:lnTo>
                  <a:pt x="50526" y="546219"/>
                </a:lnTo>
                <a:lnTo>
                  <a:pt x="42666" y="540727"/>
                </a:lnTo>
                <a:lnTo>
                  <a:pt x="35235" y="534414"/>
                </a:lnTo>
                <a:lnTo>
                  <a:pt x="28463" y="526813"/>
                </a:lnTo>
                <a:lnTo>
                  <a:pt x="22424" y="517776"/>
                </a:lnTo>
                <a:lnTo>
                  <a:pt x="17046" y="507604"/>
                </a:lnTo>
                <a:lnTo>
                  <a:pt x="12199" y="496859"/>
                </a:lnTo>
                <a:lnTo>
                  <a:pt x="7762" y="485923"/>
                </a:lnTo>
                <a:lnTo>
                  <a:pt x="3950" y="474818"/>
                </a:lnTo>
                <a:lnTo>
                  <a:pt x="1295" y="463304"/>
                </a:lnTo>
                <a:lnTo>
                  <a:pt x="0" y="451278"/>
                </a:lnTo>
                <a:lnTo>
                  <a:pt x="285" y="439252"/>
                </a:lnTo>
                <a:lnTo>
                  <a:pt x="2529" y="428238"/>
                </a:lnTo>
                <a:lnTo>
                  <a:pt x="6751" y="418724"/>
                </a:lnTo>
                <a:lnTo>
                  <a:pt x="12840" y="410861"/>
                </a:lnTo>
                <a:lnTo>
                  <a:pt x="20739" y="404722"/>
                </a:lnTo>
                <a:lnTo>
                  <a:pt x="30232" y="400161"/>
                </a:lnTo>
                <a:lnTo>
                  <a:pt x="40839" y="397215"/>
                </a:lnTo>
                <a:lnTo>
                  <a:pt x="51943" y="396195"/>
                </a:lnTo>
                <a:lnTo>
                  <a:pt x="63142" y="397097"/>
                </a:lnTo>
                <a:lnTo>
                  <a:pt x="74099" y="399649"/>
                </a:lnTo>
                <a:lnTo>
                  <a:pt x="84457" y="403494"/>
                </a:lnTo>
                <a:lnTo>
                  <a:pt x="94094" y="408305"/>
                </a:lnTo>
                <a:lnTo>
                  <a:pt x="103225" y="413974"/>
                </a:lnTo>
                <a:lnTo>
                  <a:pt x="112285" y="420602"/>
                </a:lnTo>
                <a:lnTo>
                  <a:pt x="121541" y="428170"/>
                </a:lnTo>
                <a:lnTo>
                  <a:pt x="131235" y="436539"/>
                </a:lnTo>
                <a:lnTo>
                  <a:pt x="141661" y="445536"/>
                </a:lnTo>
                <a:lnTo>
                  <a:pt x="152899" y="454991"/>
                </a:lnTo>
                <a:lnTo>
                  <a:pt x="164702" y="464612"/>
                </a:lnTo>
                <a:lnTo>
                  <a:pt x="176618" y="473991"/>
                </a:lnTo>
                <a:lnTo>
                  <a:pt x="188365" y="482927"/>
                </a:lnTo>
                <a:lnTo>
                  <a:pt x="199692" y="491401"/>
                </a:lnTo>
                <a:lnTo>
                  <a:pt x="210297" y="499479"/>
                </a:lnTo>
                <a:lnTo>
                  <a:pt x="220095" y="507248"/>
                </a:lnTo>
                <a:lnTo>
                  <a:pt x="229166" y="514788"/>
                </a:lnTo>
                <a:lnTo>
                  <a:pt x="237652" y="522166"/>
                </a:lnTo>
                <a:lnTo>
                  <a:pt x="245709" y="529430"/>
                </a:lnTo>
                <a:lnTo>
                  <a:pt x="253784" y="536614"/>
                </a:lnTo>
                <a:lnTo>
                  <a:pt x="262584" y="543744"/>
                </a:lnTo>
                <a:lnTo>
                  <a:pt x="272435" y="550834"/>
                </a:lnTo>
                <a:lnTo>
                  <a:pt x="283154" y="557731"/>
                </a:lnTo>
                <a:lnTo>
                  <a:pt x="294268" y="564136"/>
                </a:lnTo>
                <a:lnTo>
                  <a:pt x="305450" y="569924"/>
                </a:lnTo>
                <a:lnTo>
                  <a:pt x="316721" y="575133"/>
                </a:lnTo>
                <a:lnTo>
                  <a:pt x="328346" y="579865"/>
                </a:lnTo>
                <a:lnTo>
                  <a:pt x="340456" y="584231"/>
                </a:lnTo>
                <a:lnTo>
                  <a:pt x="353009" y="588176"/>
                </a:lnTo>
                <a:lnTo>
                  <a:pt x="367409" y="591874"/>
                </a:lnTo>
                <a:lnTo>
                  <a:pt x="388276" y="595653"/>
                </a:lnTo>
                <a:lnTo>
                  <a:pt x="423376" y="60012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294979" y="4740970"/>
            <a:ext cx="294799" cy="615557"/>
          </a:xfrm>
          <a:custGeom>
            <a:avLst/>
            <a:gdLst/>
            <a:ahLst/>
            <a:cxnLst/>
            <a:rect l="0" t="0" r="0" b="0"/>
            <a:pathLst>
              <a:path w="294799" h="615557">
                <a:moveTo>
                  <a:pt x="294798" y="34098"/>
                </a:moveTo>
                <a:lnTo>
                  <a:pt x="285929" y="36965"/>
                </a:lnTo>
                <a:lnTo>
                  <a:pt x="276942" y="39107"/>
                </a:lnTo>
                <a:lnTo>
                  <a:pt x="266952" y="40705"/>
                </a:lnTo>
                <a:lnTo>
                  <a:pt x="256144" y="41713"/>
                </a:lnTo>
                <a:lnTo>
                  <a:pt x="244980" y="41914"/>
                </a:lnTo>
                <a:lnTo>
                  <a:pt x="233775" y="41253"/>
                </a:lnTo>
                <a:lnTo>
                  <a:pt x="222663" y="39669"/>
                </a:lnTo>
                <a:lnTo>
                  <a:pt x="211679" y="37008"/>
                </a:lnTo>
                <a:lnTo>
                  <a:pt x="200813" y="33297"/>
                </a:lnTo>
                <a:lnTo>
                  <a:pt x="190043" y="28857"/>
                </a:lnTo>
                <a:lnTo>
                  <a:pt x="179345" y="24193"/>
                </a:lnTo>
                <a:lnTo>
                  <a:pt x="168701" y="19615"/>
                </a:lnTo>
                <a:lnTo>
                  <a:pt x="158092" y="15238"/>
                </a:lnTo>
                <a:lnTo>
                  <a:pt x="147509" y="11073"/>
                </a:lnTo>
                <a:lnTo>
                  <a:pt x="136944" y="7097"/>
                </a:lnTo>
                <a:lnTo>
                  <a:pt x="126391" y="3596"/>
                </a:lnTo>
                <a:lnTo>
                  <a:pt x="115846" y="1150"/>
                </a:lnTo>
                <a:lnTo>
                  <a:pt x="105320" y="0"/>
                </a:lnTo>
                <a:lnTo>
                  <a:pt x="95303" y="550"/>
                </a:lnTo>
                <a:lnTo>
                  <a:pt x="86714" y="3504"/>
                </a:lnTo>
                <a:lnTo>
                  <a:pt x="79947" y="9012"/>
                </a:lnTo>
                <a:lnTo>
                  <a:pt x="75066" y="16610"/>
                </a:lnTo>
                <a:lnTo>
                  <a:pt x="72074" y="25528"/>
                </a:lnTo>
                <a:lnTo>
                  <a:pt x="70761" y="35191"/>
                </a:lnTo>
                <a:lnTo>
                  <a:pt x="70640" y="45421"/>
                </a:lnTo>
                <a:lnTo>
                  <a:pt x="71072" y="56338"/>
                </a:lnTo>
                <a:lnTo>
                  <a:pt x="71652" y="67974"/>
                </a:lnTo>
                <a:lnTo>
                  <a:pt x="72359" y="80244"/>
                </a:lnTo>
                <a:lnTo>
                  <a:pt x="73439" y="93020"/>
                </a:lnTo>
                <a:lnTo>
                  <a:pt x="75013" y="106180"/>
                </a:lnTo>
                <a:lnTo>
                  <a:pt x="76901" y="119782"/>
                </a:lnTo>
                <a:lnTo>
                  <a:pt x="78715" y="134052"/>
                </a:lnTo>
                <a:lnTo>
                  <a:pt x="80238" y="149056"/>
                </a:lnTo>
                <a:lnTo>
                  <a:pt x="81583" y="164556"/>
                </a:lnTo>
                <a:lnTo>
                  <a:pt x="83093" y="180114"/>
                </a:lnTo>
                <a:lnTo>
                  <a:pt x="84956" y="195468"/>
                </a:lnTo>
                <a:lnTo>
                  <a:pt x="87038" y="210541"/>
                </a:lnTo>
                <a:lnTo>
                  <a:pt x="88983" y="225348"/>
                </a:lnTo>
                <a:lnTo>
                  <a:pt x="90601" y="239909"/>
                </a:lnTo>
                <a:lnTo>
                  <a:pt x="92347" y="253157"/>
                </a:lnTo>
                <a:lnTo>
                  <a:pt x="95262" y="261744"/>
                </a:lnTo>
                <a:lnTo>
                  <a:pt x="99484" y="263835"/>
                </a:lnTo>
                <a:lnTo>
                  <a:pt x="104355" y="261345"/>
                </a:lnTo>
                <a:lnTo>
                  <a:pt x="109680" y="256149"/>
                </a:lnTo>
                <a:lnTo>
                  <a:pt x="115408" y="249612"/>
                </a:lnTo>
                <a:lnTo>
                  <a:pt x="121489" y="242528"/>
                </a:lnTo>
                <a:lnTo>
                  <a:pt x="128179" y="235602"/>
                </a:lnTo>
                <a:lnTo>
                  <a:pt x="136022" y="229610"/>
                </a:lnTo>
                <a:lnTo>
                  <a:pt x="145217" y="224876"/>
                </a:lnTo>
                <a:lnTo>
                  <a:pt x="155491" y="221676"/>
                </a:lnTo>
                <a:lnTo>
                  <a:pt x="166304" y="220415"/>
                </a:lnTo>
                <a:lnTo>
                  <a:pt x="177275" y="221125"/>
                </a:lnTo>
                <a:lnTo>
                  <a:pt x="188064" y="223702"/>
                </a:lnTo>
                <a:lnTo>
                  <a:pt x="198301" y="228088"/>
                </a:lnTo>
                <a:lnTo>
                  <a:pt x="207844" y="234072"/>
                </a:lnTo>
                <a:lnTo>
                  <a:pt x="216571" y="241341"/>
                </a:lnTo>
                <a:lnTo>
                  <a:pt x="224295" y="249581"/>
                </a:lnTo>
                <a:lnTo>
                  <a:pt x="231016" y="258532"/>
                </a:lnTo>
                <a:lnTo>
                  <a:pt x="237041" y="268150"/>
                </a:lnTo>
                <a:lnTo>
                  <a:pt x="242863" y="278591"/>
                </a:lnTo>
                <a:lnTo>
                  <a:pt x="248781" y="289876"/>
                </a:lnTo>
                <a:lnTo>
                  <a:pt x="254741" y="301895"/>
                </a:lnTo>
                <a:lnTo>
                  <a:pt x="260443" y="314495"/>
                </a:lnTo>
                <a:lnTo>
                  <a:pt x="265720" y="327529"/>
                </a:lnTo>
                <a:lnTo>
                  <a:pt x="270399" y="340875"/>
                </a:lnTo>
                <a:lnTo>
                  <a:pt x="274235" y="354440"/>
                </a:lnTo>
                <a:lnTo>
                  <a:pt x="277182" y="368163"/>
                </a:lnTo>
                <a:lnTo>
                  <a:pt x="279346" y="382156"/>
                </a:lnTo>
                <a:lnTo>
                  <a:pt x="280889" y="396697"/>
                </a:lnTo>
                <a:lnTo>
                  <a:pt x="281958" y="411886"/>
                </a:lnTo>
                <a:lnTo>
                  <a:pt x="282356" y="427512"/>
                </a:lnTo>
                <a:lnTo>
                  <a:pt x="281567" y="443154"/>
                </a:lnTo>
                <a:lnTo>
                  <a:pt x="279405" y="458561"/>
                </a:lnTo>
                <a:lnTo>
                  <a:pt x="275986" y="473499"/>
                </a:lnTo>
                <a:lnTo>
                  <a:pt x="271550" y="487684"/>
                </a:lnTo>
                <a:lnTo>
                  <a:pt x="266343" y="501037"/>
                </a:lnTo>
                <a:lnTo>
                  <a:pt x="260576" y="513649"/>
                </a:lnTo>
                <a:lnTo>
                  <a:pt x="254415" y="525667"/>
                </a:lnTo>
                <a:lnTo>
                  <a:pt x="247978" y="537233"/>
                </a:lnTo>
                <a:lnTo>
                  <a:pt x="241352" y="548307"/>
                </a:lnTo>
                <a:lnTo>
                  <a:pt x="234598" y="558679"/>
                </a:lnTo>
                <a:lnTo>
                  <a:pt x="227753" y="568283"/>
                </a:lnTo>
                <a:lnTo>
                  <a:pt x="220680" y="577039"/>
                </a:lnTo>
                <a:lnTo>
                  <a:pt x="213092" y="584774"/>
                </a:lnTo>
                <a:lnTo>
                  <a:pt x="204869" y="591495"/>
                </a:lnTo>
                <a:lnTo>
                  <a:pt x="195888" y="597348"/>
                </a:lnTo>
                <a:lnTo>
                  <a:pt x="185948" y="602521"/>
                </a:lnTo>
                <a:lnTo>
                  <a:pt x="175026" y="607181"/>
                </a:lnTo>
                <a:lnTo>
                  <a:pt x="162928" y="611143"/>
                </a:lnTo>
                <a:lnTo>
                  <a:pt x="149218" y="613900"/>
                </a:lnTo>
                <a:lnTo>
                  <a:pt x="133817" y="615276"/>
                </a:lnTo>
                <a:lnTo>
                  <a:pt x="117254" y="615556"/>
                </a:lnTo>
                <a:lnTo>
                  <a:pt x="100452" y="615288"/>
                </a:lnTo>
                <a:lnTo>
                  <a:pt x="83979" y="614846"/>
                </a:lnTo>
                <a:lnTo>
                  <a:pt x="68233" y="614217"/>
                </a:lnTo>
                <a:lnTo>
                  <a:pt x="51865" y="612916"/>
                </a:lnTo>
                <a:lnTo>
                  <a:pt x="31210" y="609718"/>
                </a:lnTo>
                <a:lnTo>
                  <a:pt x="0" y="602637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663476" y="5322550"/>
            <a:ext cx="47105" cy="200042"/>
          </a:xfrm>
          <a:custGeom>
            <a:avLst/>
            <a:gdLst/>
            <a:ahLst/>
            <a:cxnLst/>
            <a:rect l="0" t="0" r="0" b="0"/>
            <a:pathLst>
              <a:path w="47105" h="200042">
                <a:moveTo>
                  <a:pt x="0" y="0"/>
                </a:moveTo>
                <a:lnTo>
                  <a:pt x="3001" y="8734"/>
                </a:lnTo>
                <a:lnTo>
                  <a:pt x="6424" y="16440"/>
                </a:lnTo>
                <a:lnTo>
                  <a:pt x="10619" y="23847"/>
                </a:lnTo>
                <a:lnTo>
                  <a:pt x="15519" y="31282"/>
                </a:lnTo>
                <a:lnTo>
                  <a:pt x="21001" y="39109"/>
                </a:lnTo>
                <a:lnTo>
                  <a:pt x="26922" y="47492"/>
                </a:lnTo>
                <a:lnTo>
                  <a:pt x="32838" y="56580"/>
                </a:lnTo>
                <a:lnTo>
                  <a:pt x="38040" y="66592"/>
                </a:lnTo>
                <a:lnTo>
                  <a:pt x="42193" y="77548"/>
                </a:lnTo>
                <a:lnTo>
                  <a:pt x="45148" y="89159"/>
                </a:lnTo>
                <a:lnTo>
                  <a:pt x="46763" y="100945"/>
                </a:lnTo>
                <a:lnTo>
                  <a:pt x="47104" y="112611"/>
                </a:lnTo>
                <a:lnTo>
                  <a:pt x="46215" y="124052"/>
                </a:lnTo>
                <a:lnTo>
                  <a:pt x="44031" y="135268"/>
                </a:lnTo>
                <a:lnTo>
                  <a:pt x="40639" y="146283"/>
                </a:lnTo>
                <a:lnTo>
                  <a:pt x="36169" y="156882"/>
                </a:lnTo>
                <a:lnTo>
                  <a:pt x="30059" y="167740"/>
                </a:lnTo>
                <a:lnTo>
                  <a:pt x="19541" y="180929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5836134" y="4891423"/>
            <a:ext cx="174783" cy="525884"/>
          </a:xfrm>
          <a:custGeom>
            <a:avLst/>
            <a:gdLst/>
            <a:ahLst/>
            <a:cxnLst/>
            <a:rect l="0" t="0" r="0" b="0"/>
            <a:pathLst>
              <a:path w="174783" h="525884">
                <a:moveTo>
                  <a:pt x="153725" y="210029"/>
                </a:moveTo>
                <a:lnTo>
                  <a:pt x="153793" y="198361"/>
                </a:lnTo>
                <a:lnTo>
                  <a:pt x="154433" y="187872"/>
                </a:lnTo>
                <a:lnTo>
                  <a:pt x="155725" y="177561"/>
                </a:lnTo>
                <a:lnTo>
                  <a:pt x="157412" y="166914"/>
                </a:lnTo>
                <a:lnTo>
                  <a:pt x="159081" y="155273"/>
                </a:lnTo>
                <a:lnTo>
                  <a:pt x="160493" y="142382"/>
                </a:lnTo>
                <a:lnTo>
                  <a:pt x="161591" y="128475"/>
                </a:lnTo>
                <a:lnTo>
                  <a:pt x="162402" y="114073"/>
                </a:lnTo>
                <a:lnTo>
                  <a:pt x="162977" y="99539"/>
                </a:lnTo>
                <a:lnTo>
                  <a:pt x="163209" y="85205"/>
                </a:lnTo>
                <a:lnTo>
                  <a:pt x="162841" y="71436"/>
                </a:lnTo>
                <a:lnTo>
                  <a:pt x="161770" y="58372"/>
                </a:lnTo>
                <a:lnTo>
                  <a:pt x="159728" y="46297"/>
                </a:lnTo>
                <a:lnTo>
                  <a:pt x="156223" y="35706"/>
                </a:lnTo>
                <a:lnTo>
                  <a:pt x="151120" y="26727"/>
                </a:lnTo>
                <a:lnTo>
                  <a:pt x="144590" y="19189"/>
                </a:lnTo>
                <a:lnTo>
                  <a:pt x="136919" y="12801"/>
                </a:lnTo>
                <a:lnTo>
                  <a:pt x="128390" y="7290"/>
                </a:lnTo>
                <a:lnTo>
                  <a:pt x="119242" y="2908"/>
                </a:lnTo>
                <a:lnTo>
                  <a:pt x="109657" y="394"/>
                </a:lnTo>
                <a:lnTo>
                  <a:pt x="99774" y="0"/>
                </a:lnTo>
                <a:lnTo>
                  <a:pt x="89851" y="1531"/>
                </a:lnTo>
                <a:lnTo>
                  <a:pt x="80261" y="4618"/>
                </a:lnTo>
                <a:lnTo>
                  <a:pt x="71186" y="8884"/>
                </a:lnTo>
                <a:lnTo>
                  <a:pt x="62787" y="14171"/>
                </a:lnTo>
                <a:lnTo>
                  <a:pt x="55291" y="20535"/>
                </a:lnTo>
                <a:lnTo>
                  <a:pt x="48726" y="27922"/>
                </a:lnTo>
                <a:lnTo>
                  <a:pt x="42807" y="36169"/>
                </a:lnTo>
                <a:lnTo>
                  <a:pt x="37058" y="45082"/>
                </a:lnTo>
                <a:lnTo>
                  <a:pt x="31188" y="54495"/>
                </a:lnTo>
                <a:lnTo>
                  <a:pt x="25260" y="64596"/>
                </a:lnTo>
                <a:lnTo>
                  <a:pt x="19579" y="75896"/>
                </a:lnTo>
                <a:lnTo>
                  <a:pt x="14317" y="88574"/>
                </a:lnTo>
                <a:lnTo>
                  <a:pt x="9649" y="102513"/>
                </a:lnTo>
                <a:lnTo>
                  <a:pt x="5819" y="117472"/>
                </a:lnTo>
                <a:lnTo>
                  <a:pt x="2881" y="133200"/>
                </a:lnTo>
                <a:lnTo>
                  <a:pt x="893" y="149320"/>
                </a:lnTo>
                <a:lnTo>
                  <a:pt x="0" y="165360"/>
                </a:lnTo>
                <a:lnTo>
                  <a:pt x="181" y="181062"/>
                </a:lnTo>
                <a:lnTo>
                  <a:pt x="1437" y="196044"/>
                </a:lnTo>
                <a:lnTo>
                  <a:pt x="3874" y="209733"/>
                </a:lnTo>
                <a:lnTo>
                  <a:pt x="7444" y="221936"/>
                </a:lnTo>
                <a:lnTo>
                  <a:pt x="12128" y="232621"/>
                </a:lnTo>
                <a:lnTo>
                  <a:pt x="18021" y="241743"/>
                </a:lnTo>
                <a:lnTo>
                  <a:pt x="25060" y="249429"/>
                </a:lnTo>
                <a:lnTo>
                  <a:pt x="33056" y="255610"/>
                </a:lnTo>
                <a:lnTo>
                  <a:pt x="41794" y="259947"/>
                </a:lnTo>
                <a:lnTo>
                  <a:pt x="51074" y="262418"/>
                </a:lnTo>
                <a:lnTo>
                  <a:pt x="60574" y="263113"/>
                </a:lnTo>
                <a:lnTo>
                  <a:pt x="69872" y="262068"/>
                </a:lnTo>
                <a:lnTo>
                  <a:pt x="78758" y="259477"/>
                </a:lnTo>
                <a:lnTo>
                  <a:pt x="87368" y="255637"/>
                </a:lnTo>
                <a:lnTo>
                  <a:pt x="96069" y="250851"/>
                </a:lnTo>
                <a:lnTo>
                  <a:pt x="105066" y="245373"/>
                </a:lnTo>
                <a:lnTo>
                  <a:pt x="114076" y="239240"/>
                </a:lnTo>
                <a:lnTo>
                  <a:pt x="122446" y="232291"/>
                </a:lnTo>
                <a:lnTo>
                  <a:pt x="129854" y="224505"/>
                </a:lnTo>
                <a:lnTo>
                  <a:pt x="136303" y="215988"/>
                </a:lnTo>
                <a:lnTo>
                  <a:pt x="141943" y="206892"/>
                </a:lnTo>
                <a:lnTo>
                  <a:pt x="146943" y="197458"/>
                </a:lnTo>
                <a:lnTo>
                  <a:pt x="150950" y="191081"/>
                </a:lnTo>
                <a:lnTo>
                  <a:pt x="153345" y="191544"/>
                </a:lnTo>
                <a:lnTo>
                  <a:pt x="154378" y="197078"/>
                </a:lnTo>
                <a:lnTo>
                  <a:pt x="154650" y="205768"/>
                </a:lnTo>
                <a:lnTo>
                  <a:pt x="154593" y="216740"/>
                </a:lnTo>
                <a:lnTo>
                  <a:pt x="154429" y="229878"/>
                </a:lnTo>
                <a:lnTo>
                  <a:pt x="154262" y="244984"/>
                </a:lnTo>
                <a:lnTo>
                  <a:pt x="154288" y="261224"/>
                </a:lnTo>
                <a:lnTo>
                  <a:pt x="154823" y="277300"/>
                </a:lnTo>
                <a:lnTo>
                  <a:pt x="155989" y="292502"/>
                </a:lnTo>
                <a:lnTo>
                  <a:pt x="157582" y="307152"/>
                </a:lnTo>
                <a:lnTo>
                  <a:pt x="159189" y="322278"/>
                </a:lnTo>
                <a:lnTo>
                  <a:pt x="160563" y="338459"/>
                </a:lnTo>
                <a:lnTo>
                  <a:pt x="161637" y="355787"/>
                </a:lnTo>
                <a:lnTo>
                  <a:pt x="162432" y="374118"/>
                </a:lnTo>
                <a:lnTo>
                  <a:pt x="163005" y="393223"/>
                </a:lnTo>
                <a:lnTo>
                  <a:pt x="163577" y="412412"/>
                </a:lnTo>
                <a:lnTo>
                  <a:pt x="164501" y="430594"/>
                </a:lnTo>
                <a:lnTo>
                  <a:pt x="165938" y="447253"/>
                </a:lnTo>
                <a:lnTo>
                  <a:pt x="167727" y="462335"/>
                </a:lnTo>
                <a:lnTo>
                  <a:pt x="169655" y="477669"/>
                </a:lnTo>
                <a:lnTo>
                  <a:pt x="171891" y="496833"/>
                </a:lnTo>
                <a:lnTo>
                  <a:pt x="174782" y="525883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179372" y="4867324"/>
            <a:ext cx="10530" cy="463255"/>
          </a:xfrm>
          <a:custGeom>
            <a:avLst/>
            <a:gdLst/>
            <a:ahLst/>
            <a:cxnLst/>
            <a:rect l="0" t="0" r="0" b="0"/>
            <a:pathLst>
              <a:path w="10530" h="463255">
                <a:moveTo>
                  <a:pt x="10529" y="0"/>
                </a:moveTo>
                <a:lnTo>
                  <a:pt x="7662" y="14669"/>
                </a:lnTo>
                <a:lnTo>
                  <a:pt x="5520" y="28580"/>
                </a:lnTo>
                <a:lnTo>
                  <a:pt x="3917" y="43073"/>
                </a:lnTo>
                <a:lnTo>
                  <a:pt x="2737" y="58102"/>
                </a:lnTo>
                <a:lnTo>
                  <a:pt x="1888" y="73279"/>
                </a:lnTo>
                <a:lnTo>
                  <a:pt x="1295" y="88354"/>
                </a:lnTo>
                <a:lnTo>
                  <a:pt x="1053" y="103565"/>
                </a:lnTo>
                <a:lnTo>
                  <a:pt x="1418" y="119521"/>
                </a:lnTo>
                <a:lnTo>
                  <a:pt x="2473" y="136507"/>
                </a:lnTo>
                <a:lnTo>
                  <a:pt x="3995" y="154167"/>
                </a:lnTo>
                <a:lnTo>
                  <a:pt x="5554" y="171722"/>
                </a:lnTo>
                <a:lnTo>
                  <a:pt x="6893" y="188726"/>
                </a:lnTo>
                <a:lnTo>
                  <a:pt x="7773" y="205398"/>
                </a:lnTo>
                <a:lnTo>
                  <a:pt x="7907" y="222418"/>
                </a:lnTo>
                <a:lnTo>
                  <a:pt x="7218" y="240156"/>
                </a:lnTo>
                <a:lnTo>
                  <a:pt x="5959" y="258341"/>
                </a:lnTo>
                <a:lnTo>
                  <a:pt x="4582" y="276255"/>
                </a:lnTo>
                <a:lnTo>
                  <a:pt x="3365" y="293500"/>
                </a:lnTo>
                <a:lnTo>
                  <a:pt x="2399" y="310166"/>
                </a:lnTo>
                <a:lnTo>
                  <a:pt x="1676" y="326649"/>
                </a:lnTo>
                <a:lnTo>
                  <a:pt x="1155" y="343214"/>
                </a:lnTo>
                <a:lnTo>
                  <a:pt x="789" y="359797"/>
                </a:lnTo>
                <a:lnTo>
                  <a:pt x="535" y="376098"/>
                </a:lnTo>
                <a:lnTo>
                  <a:pt x="362" y="391943"/>
                </a:lnTo>
                <a:lnTo>
                  <a:pt x="243" y="406921"/>
                </a:lnTo>
                <a:lnTo>
                  <a:pt x="150" y="421872"/>
                </a:lnTo>
                <a:lnTo>
                  <a:pt x="74" y="439229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265205" y="4876387"/>
            <a:ext cx="320314" cy="434153"/>
          </a:xfrm>
          <a:custGeom>
            <a:avLst/>
            <a:gdLst/>
            <a:ahLst/>
            <a:cxnLst/>
            <a:rect l="0" t="0" r="0" b="0"/>
            <a:pathLst>
              <a:path w="320314" h="434153">
                <a:moveTo>
                  <a:pt x="143623" y="1136"/>
                </a:moveTo>
                <a:lnTo>
                  <a:pt x="134822" y="4137"/>
                </a:lnTo>
                <a:lnTo>
                  <a:pt x="126475" y="7560"/>
                </a:lnTo>
                <a:lnTo>
                  <a:pt x="117781" y="11761"/>
                </a:lnTo>
                <a:lnTo>
                  <a:pt x="108833" y="16834"/>
                </a:lnTo>
                <a:lnTo>
                  <a:pt x="99986" y="22963"/>
                </a:lnTo>
                <a:lnTo>
                  <a:pt x="91447" y="30142"/>
                </a:lnTo>
                <a:lnTo>
                  <a:pt x="83259" y="38056"/>
                </a:lnTo>
                <a:lnTo>
                  <a:pt x="75381" y="46203"/>
                </a:lnTo>
                <a:lnTo>
                  <a:pt x="67751" y="54274"/>
                </a:lnTo>
                <a:lnTo>
                  <a:pt x="60306" y="62319"/>
                </a:lnTo>
                <a:lnTo>
                  <a:pt x="52992" y="70633"/>
                </a:lnTo>
                <a:lnTo>
                  <a:pt x="45777" y="79374"/>
                </a:lnTo>
                <a:lnTo>
                  <a:pt x="38795" y="88550"/>
                </a:lnTo>
                <a:lnTo>
                  <a:pt x="32332" y="98096"/>
                </a:lnTo>
                <a:lnTo>
                  <a:pt x="26504" y="107935"/>
                </a:lnTo>
                <a:lnTo>
                  <a:pt x="21269" y="118153"/>
                </a:lnTo>
                <a:lnTo>
                  <a:pt x="16518" y="128997"/>
                </a:lnTo>
                <a:lnTo>
                  <a:pt x="12142" y="140552"/>
                </a:lnTo>
                <a:lnTo>
                  <a:pt x="8202" y="152753"/>
                </a:lnTo>
                <a:lnTo>
                  <a:pt x="4927" y="165475"/>
                </a:lnTo>
                <a:lnTo>
                  <a:pt x="2394" y="178595"/>
                </a:lnTo>
                <a:lnTo>
                  <a:pt x="693" y="192168"/>
                </a:lnTo>
                <a:lnTo>
                  <a:pt x="0" y="206418"/>
                </a:lnTo>
                <a:lnTo>
                  <a:pt x="315" y="221408"/>
                </a:lnTo>
                <a:lnTo>
                  <a:pt x="1492" y="236898"/>
                </a:lnTo>
                <a:lnTo>
                  <a:pt x="3344" y="252451"/>
                </a:lnTo>
                <a:lnTo>
                  <a:pt x="5699" y="267796"/>
                </a:lnTo>
                <a:lnTo>
                  <a:pt x="8414" y="282693"/>
                </a:lnTo>
                <a:lnTo>
                  <a:pt x="11381" y="296850"/>
                </a:lnTo>
                <a:lnTo>
                  <a:pt x="14524" y="310186"/>
                </a:lnTo>
                <a:lnTo>
                  <a:pt x="17785" y="322785"/>
                </a:lnTo>
                <a:lnTo>
                  <a:pt x="21128" y="334794"/>
                </a:lnTo>
                <a:lnTo>
                  <a:pt x="24530" y="346355"/>
                </a:lnTo>
                <a:lnTo>
                  <a:pt x="28137" y="357426"/>
                </a:lnTo>
                <a:lnTo>
                  <a:pt x="32245" y="367795"/>
                </a:lnTo>
                <a:lnTo>
                  <a:pt x="36979" y="377402"/>
                </a:lnTo>
                <a:lnTo>
                  <a:pt x="42465" y="386330"/>
                </a:lnTo>
                <a:lnTo>
                  <a:pt x="48904" y="394712"/>
                </a:lnTo>
                <a:lnTo>
                  <a:pt x="56313" y="402681"/>
                </a:lnTo>
                <a:lnTo>
                  <a:pt x="64559" y="410186"/>
                </a:lnTo>
                <a:lnTo>
                  <a:pt x="73465" y="417008"/>
                </a:lnTo>
                <a:lnTo>
                  <a:pt x="82866" y="423071"/>
                </a:lnTo>
                <a:lnTo>
                  <a:pt x="92789" y="428125"/>
                </a:lnTo>
                <a:lnTo>
                  <a:pt x="103434" y="431690"/>
                </a:lnTo>
                <a:lnTo>
                  <a:pt x="114855" y="433640"/>
                </a:lnTo>
                <a:lnTo>
                  <a:pt x="126966" y="434152"/>
                </a:lnTo>
                <a:lnTo>
                  <a:pt x="139627" y="433515"/>
                </a:lnTo>
                <a:lnTo>
                  <a:pt x="152692" y="432011"/>
                </a:lnTo>
                <a:lnTo>
                  <a:pt x="165720" y="429716"/>
                </a:lnTo>
                <a:lnTo>
                  <a:pt x="178007" y="426506"/>
                </a:lnTo>
                <a:lnTo>
                  <a:pt x="189230" y="422387"/>
                </a:lnTo>
                <a:lnTo>
                  <a:pt x="199409" y="417487"/>
                </a:lnTo>
                <a:lnTo>
                  <a:pt x="208714" y="411973"/>
                </a:lnTo>
                <a:lnTo>
                  <a:pt x="217350" y="405999"/>
                </a:lnTo>
                <a:lnTo>
                  <a:pt x="225661" y="399530"/>
                </a:lnTo>
                <a:lnTo>
                  <a:pt x="234097" y="392356"/>
                </a:lnTo>
                <a:lnTo>
                  <a:pt x="242883" y="384418"/>
                </a:lnTo>
                <a:lnTo>
                  <a:pt x="251735" y="375799"/>
                </a:lnTo>
                <a:lnTo>
                  <a:pt x="259992" y="366635"/>
                </a:lnTo>
                <a:lnTo>
                  <a:pt x="267321" y="357062"/>
                </a:lnTo>
                <a:lnTo>
                  <a:pt x="273715" y="347193"/>
                </a:lnTo>
                <a:lnTo>
                  <a:pt x="279318" y="337115"/>
                </a:lnTo>
                <a:lnTo>
                  <a:pt x="284311" y="326892"/>
                </a:lnTo>
                <a:lnTo>
                  <a:pt x="289022" y="316570"/>
                </a:lnTo>
                <a:lnTo>
                  <a:pt x="293886" y="306181"/>
                </a:lnTo>
                <a:lnTo>
                  <a:pt x="299119" y="295741"/>
                </a:lnTo>
                <a:lnTo>
                  <a:pt x="304435" y="285102"/>
                </a:lnTo>
                <a:lnTo>
                  <a:pt x="309164" y="273968"/>
                </a:lnTo>
                <a:lnTo>
                  <a:pt x="312970" y="262209"/>
                </a:lnTo>
                <a:lnTo>
                  <a:pt x="315846" y="249701"/>
                </a:lnTo>
                <a:lnTo>
                  <a:pt x="317934" y="236240"/>
                </a:lnTo>
                <a:lnTo>
                  <a:pt x="319405" y="221815"/>
                </a:lnTo>
                <a:lnTo>
                  <a:pt x="320258" y="206721"/>
                </a:lnTo>
                <a:lnTo>
                  <a:pt x="320313" y="191444"/>
                </a:lnTo>
                <a:lnTo>
                  <a:pt x="319540" y="176281"/>
                </a:lnTo>
                <a:lnTo>
                  <a:pt x="318039" y="161338"/>
                </a:lnTo>
                <a:lnTo>
                  <a:pt x="315961" y="146619"/>
                </a:lnTo>
                <a:lnTo>
                  <a:pt x="313447" y="132097"/>
                </a:lnTo>
                <a:lnTo>
                  <a:pt x="310455" y="118056"/>
                </a:lnTo>
                <a:lnTo>
                  <a:pt x="306769" y="105074"/>
                </a:lnTo>
                <a:lnTo>
                  <a:pt x="302321" y="93372"/>
                </a:lnTo>
                <a:lnTo>
                  <a:pt x="297030" y="82699"/>
                </a:lnTo>
                <a:lnTo>
                  <a:pt x="290719" y="72530"/>
                </a:lnTo>
                <a:lnTo>
                  <a:pt x="283403" y="62504"/>
                </a:lnTo>
                <a:lnTo>
                  <a:pt x="275388" y="52616"/>
                </a:lnTo>
                <a:lnTo>
                  <a:pt x="267169" y="43115"/>
                </a:lnTo>
                <a:lnTo>
                  <a:pt x="259038" y="34131"/>
                </a:lnTo>
                <a:lnTo>
                  <a:pt x="250614" y="25809"/>
                </a:lnTo>
                <a:lnTo>
                  <a:pt x="240980" y="18373"/>
                </a:lnTo>
                <a:lnTo>
                  <a:pt x="229726" y="11866"/>
                </a:lnTo>
                <a:lnTo>
                  <a:pt x="217233" y="6496"/>
                </a:lnTo>
                <a:lnTo>
                  <a:pt x="204384" y="2714"/>
                </a:lnTo>
                <a:lnTo>
                  <a:pt x="191735" y="614"/>
                </a:lnTo>
                <a:lnTo>
                  <a:pt x="179328" y="0"/>
                </a:lnTo>
                <a:lnTo>
                  <a:pt x="166866" y="568"/>
                </a:lnTo>
                <a:lnTo>
                  <a:pt x="154165" y="2016"/>
                </a:lnTo>
                <a:lnTo>
                  <a:pt x="141597" y="3943"/>
                </a:lnTo>
                <a:lnTo>
                  <a:pt x="128665" y="6043"/>
                </a:lnTo>
                <a:lnTo>
                  <a:pt x="113113" y="8493"/>
                </a:lnTo>
                <a:lnTo>
                  <a:pt x="90980" y="11665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821282" y="5145914"/>
            <a:ext cx="157928" cy="7852"/>
          </a:xfrm>
          <a:custGeom>
            <a:avLst/>
            <a:gdLst/>
            <a:ahLst/>
            <a:cxnLst/>
            <a:rect l="0" t="0" r="0" b="0"/>
            <a:pathLst>
              <a:path w="157928" h="7852">
                <a:moveTo>
                  <a:pt x="157927" y="7851"/>
                </a:moveTo>
                <a:lnTo>
                  <a:pt x="146260" y="7784"/>
                </a:lnTo>
                <a:lnTo>
                  <a:pt x="135771" y="7143"/>
                </a:lnTo>
                <a:lnTo>
                  <a:pt x="125463" y="5852"/>
                </a:lnTo>
                <a:lnTo>
                  <a:pt x="114989" y="4165"/>
                </a:lnTo>
                <a:lnTo>
                  <a:pt x="103998" y="2497"/>
                </a:lnTo>
                <a:lnTo>
                  <a:pt x="92355" y="1088"/>
                </a:lnTo>
                <a:lnTo>
                  <a:pt x="80101" y="162"/>
                </a:lnTo>
                <a:lnTo>
                  <a:pt x="67346" y="0"/>
                </a:lnTo>
                <a:lnTo>
                  <a:pt x="54229" y="670"/>
                </a:lnTo>
                <a:lnTo>
                  <a:pt x="41460" y="1924"/>
                </a:lnTo>
                <a:lnTo>
                  <a:pt x="29056" y="3427"/>
                </a:lnTo>
                <a:lnTo>
                  <a:pt x="15933" y="5309"/>
                </a:lnTo>
                <a:lnTo>
                  <a:pt x="0" y="7851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894981" y="5027423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6873924" y="5237993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7151889" y="4835409"/>
            <a:ext cx="264156" cy="531256"/>
          </a:xfrm>
          <a:custGeom>
            <a:avLst/>
            <a:gdLst/>
            <a:ahLst/>
            <a:cxnLst/>
            <a:rect l="0" t="0" r="0" b="0"/>
            <a:pathLst>
              <a:path w="264156" h="531256">
                <a:moveTo>
                  <a:pt x="166733" y="0"/>
                </a:moveTo>
                <a:lnTo>
                  <a:pt x="160865" y="8735"/>
                </a:lnTo>
                <a:lnTo>
                  <a:pt x="155301" y="16441"/>
                </a:lnTo>
                <a:lnTo>
                  <a:pt x="149502" y="23853"/>
                </a:lnTo>
                <a:lnTo>
                  <a:pt x="143421" y="31459"/>
                </a:lnTo>
                <a:lnTo>
                  <a:pt x="137090" y="39934"/>
                </a:lnTo>
                <a:lnTo>
                  <a:pt x="130563" y="49567"/>
                </a:lnTo>
                <a:lnTo>
                  <a:pt x="123887" y="60308"/>
                </a:lnTo>
                <a:lnTo>
                  <a:pt x="117104" y="71968"/>
                </a:lnTo>
                <a:lnTo>
                  <a:pt x="110246" y="84336"/>
                </a:lnTo>
                <a:lnTo>
                  <a:pt x="103337" y="97385"/>
                </a:lnTo>
                <a:lnTo>
                  <a:pt x="96393" y="111275"/>
                </a:lnTo>
                <a:lnTo>
                  <a:pt x="89424" y="126025"/>
                </a:lnTo>
                <a:lnTo>
                  <a:pt x="82438" y="141523"/>
                </a:lnTo>
                <a:lnTo>
                  <a:pt x="75441" y="157611"/>
                </a:lnTo>
                <a:lnTo>
                  <a:pt x="68442" y="174130"/>
                </a:lnTo>
                <a:lnTo>
                  <a:pt x="61606" y="190630"/>
                </a:lnTo>
                <a:lnTo>
                  <a:pt x="55241" y="206401"/>
                </a:lnTo>
                <a:lnTo>
                  <a:pt x="49475" y="221126"/>
                </a:lnTo>
                <a:lnTo>
                  <a:pt x="44111" y="235149"/>
                </a:lnTo>
                <a:lnTo>
                  <a:pt x="38743" y="249253"/>
                </a:lnTo>
                <a:lnTo>
                  <a:pt x="33132" y="263896"/>
                </a:lnTo>
                <a:lnTo>
                  <a:pt x="27380" y="279191"/>
                </a:lnTo>
                <a:lnTo>
                  <a:pt x="21818" y="295078"/>
                </a:lnTo>
                <a:lnTo>
                  <a:pt x="16634" y="311435"/>
                </a:lnTo>
                <a:lnTo>
                  <a:pt x="12019" y="327979"/>
                </a:lnTo>
                <a:lnTo>
                  <a:pt x="8225" y="344307"/>
                </a:lnTo>
                <a:lnTo>
                  <a:pt x="5306" y="360210"/>
                </a:lnTo>
                <a:lnTo>
                  <a:pt x="3161" y="375666"/>
                </a:lnTo>
                <a:lnTo>
                  <a:pt x="1630" y="390737"/>
                </a:lnTo>
                <a:lnTo>
                  <a:pt x="565" y="405508"/>
                </a:lnTo>
                <a:lnTo>
                  <a:pt x="0" y="420057"/>
                </a:lnTo>
                <a:lnTo>
                  <a:pt x="145" y="434446"/>
                </a:lnTo>
                <a:lnTo>
                  <a:pt x="1061" y="448714"/>
                </a:lnTo>
                <a:lnTo>
                  <a:pt x="2828" y="462569"/>
                </a:lnTo>
                <a:lnTo>
                  <a:pt x="5618" y="475419"/>
                </a:lnTo>
                <a:lnTo>
                  <a:pt x="9427" y="487020"/>
                </a:lnTo>
                <a:lnTo>
                  <a:pt x="14274" y="497282"/>
                </a:lnTo>
                <a:lnTo>
                  <a:pt x="20277" y="506112"/>
                </a:lnTo>
                <a:lnTo>
                  <a:pt x="27394" y="513602"/>
                </a:lnTo>
                <a:lnTo>
                  <a:pt x="35614" y="519820"/>
                </a:lnTo>
                <a:lnTo>
                  <a:pt x="45032" y="524714"/>
                </a:lnTo>
                <a:lnTo>
                  <a:pt x="55588" y="528372"/>
                </a:lnTo>
                <a:lnTo>
                  <a:pt x="66929" y="530679"/>
                </a:lnTo>
                <a:lnTo>
                  <a:pt x="78532" y="531255"/>
                </a:lnTo>
                <a:lnTo>
                  <a:pt x="90075" y="530052"/>
                </a:lnTo>
                <a:lnTo>
                  <a:pt x="101435" y="527465"/>
                </a:lnTo>
                <a:lnTo>
                  <a:pt x="112596" y="524128"/>
                </a:lnTo>
                <a:lnTo>
                  <a:pt x="123584" y="520475"/>
                </a:lnTo>
                <a:lnTo>
                  <a:pt x="134439" y="516568"/>
                </a:lnTo>
                <a:lnTo>
                  <a:pt x="145195" y="512193"/>
                </a:lnTo>
                <a:lnTo>
                  <a:pt x="155874" y="507252"/>
                </a:lnTo>
                <a:lnTo>
                  <a:pt x="166335" y="501782"/>
                </a:lnTo>
                <a:lnTo>
                  <a:pt x="176287" y="495878"/>
                </a:lnTo>
                <a:lnTo>
                  <a:pt x="185611" y="489638"/>
                </a:lnTo>
                <a:lnTo>
                  <a:pt x="194347" y="482989"/>
                </a:lnTo>
                <a:lnTo>
                  <a:pt x="202602" y="475694"/>
                </a:lnTo>
                <a:lnTo>
                  <a:pt x="210484" y="467675"/>
                </a:lnTo>
                <a:lnTo>
                  <a:pt x="217931" y="459001"/>
                </a:lnTo>
                <a:lnTo>
                  <a:pt x="224713" y="449800"/>
                </a:lnTo>
                <a:lnTo>
                  <a:pt x="230758" y="440203"/>
                </a:lnTo>
                <a:lnTo>
                  <a:pt x="236141" y="430318"/>
                </a:lnTo>
                <a:lnTo>
                  <a:pt x="240991" y="420229"/>
                </a:lnTo>
                <a:lnTo>
                  <a:pt x="245440" y="409994"/>
                </a:lnTo>
                <a:lnTo>
                  <a:pt x="249598" y="399495"/>
                </a:lnTo>
                <a:lnTo>
                  <a:pt x="253551" y="388454"/>
                </a:lnTo>
                <a:lnTo>
                  <a:pt x="257352" y="376768"/>
                </a:lnTo>
                <a:lnTo>
                  <a:pt x="260719" y="364648"/>
                </a:lnTo>
                <a:lnTo>
                  <a:pt x="263070" y="352512"/>
                </a:lnTo>
                <a:lnTo>
                  <a:pt x="264155" y="340613"/>
                </a:lnTo>
                <a:lnTo>
                  <a:pt x="263730" y="329182"/>
                </a:lnTo>
                <a:lnTo>
                  <a:pt x="261391" y="318506"/>
                </a:lnTo>
                <a:lnTo>
                  <a:pt x="257105" y="308670"/>
                </a:lnTo>
                <a:lnTo>
                  <a:pt x="250972" y="299913"/>
                </a:lnTo>
                <a:lnTo>
                  <a:pt x="243043" y="292702"/>
                </a:lnTo>
                <a:lnTo>
                  <a:pt x="233527" y="287148"/>
                </a:lnTo>
                <a:lnTo>
                  <a:pt x="222734" y="283061"/>
                </a:lnTo>
                <a:lnTo>
                  <a:pt x="210973" y="280143"/>
                </a:lnTo>
                <a:lnTo>
                  <a:pt x="198515" y="278111"/>
                </a:lnTo>
                <a:lnTo>
                  <a:pt x="185729" y="277049"/>
                </a:lnTo>
                <a:lnTo>
                  <a:pt x="173072" y="277384"/>
                </a:lnTo>
                <a:lnTo>
                  <a:pt x="160778" y="279243"/>
                </a:lnTo>
                <a:lnTo>
                  <a:pt x="148725" y="282626"/>
                </a:lnTo>
                <a:lnTo>
                  <a:pt x="136559" y="287570"/>
                </a:lnTo>
                <a:lnTo>
                  <a:pt x="124079" y="293936"/>
                </a:lnTo>
                <a:lnTo>
                  <a:pt x="111407" y="301465"/>
                </a:lnTo>
                <a:lnTo>
                  <a:pt x="98893" y="309882"/>
                </a:lnTo>
                <a:lnTo>
                  <a:pt x="86740" y="318937"/>
                </a:lnTo>
                <a:lnTo>
                  <a:pt x="75241" y="328180"/>
                </a:lnTo>
                <a:lnTo>
                  <a:pt x="63613" y="337963"/>
                </a:lnTo>
                <a:lnTo>
                  <a:pt x="49723" y="350259"/>
                </a:lnTo>
                <a:lnTo>
                  <a:pt x="29862" y="368498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/>
          <p:cNvCxnSpPr/>
          <p:nvPr/>
        </p:nvCxnSpPr>
        <p:spPr>
          <a:xfrm>
            <a:off x="4485140" y="168455"/>
            <a:ext cx="0" cy="60538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336911" y="1252891"/>
            <a:ext cx="91703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15854" y="2747937"/>
            <a:ext cx="92440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242155" y="4295626"/>
            <a:ext cx="931772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254616" y="288612"/>
            <a:ext cx="2501577" cy="694882"/>
            <a:chOff x="3254616" y="288612"/>
            <a:chExt cx="2501577" cy="694882"/>
          </a:xfrm>
        </p:grpSpPr>
        <p:sp>
          <p:nvSpPr>
            <p:cNvPr id="2" name="Freeform 1"/>
            <p:cNvSpPr/>
            <p:nvPr/>
          </p:nvSpPr>
          <p:spPr>
            <a:xfrm>
              <a:off x="3254616" y="346571"/>
              <a:ext cx="332707" cy="563205"/>
            </a:xfrm>
            <a:custGeom>
              <a:avLst/>
              <a:gdLst/>
              <a:ahLst/>
              <a:cxnLst/>
              <a:rect l="0" t="0" r="0" b="0"/>
              <a:pathLst>
                <a:path w="332707" h="563205">
                  <a:moveTo>
                    <a:pt x="101079" y="47326"/>
                  </a:moveTo>
                  <a:lnTo>
                    <a:pt x="92411" y="56127"/>
                  </a:lnTo>
                  <a:lnTo>
                    <a:pt x="85345" y="64474"/>
                  </a:lnTo>
                  <a:lnTo>
                    <a:pt x="79240" y="73173"/>
                  </a:lnTo>
                  <a:lnTo>
                    <a:pt x="73838" y="82293"/>
                  </a:lnTo>
                  <a:lnTo>
                    <a:pt x="68976" y="91788"/>
                  </a:lnTo>
                  <a:lnTo>
                    <a:pt x="64517" y="101585"/>
                  </a:lnTo>
                  <a:lnTo>
                    <a:pt x="60350" y="111772"/>
                  </a:lnTo>
                  <a:lnTo>
                    <a:pt x="56391" y="122594"/>
                  </a:lnTo>
                  <a:lnTo>
                    <a:pt x="52575" y="134129"/>
                  </a:lnTo>
                  <a:lnTo>
                    <a:pt x="48859" y="146146"/>
                  </a:lnTo>
                  <a:lnTo>
                    <a:pt x="45210" y="158212"/>
                  </a:lnTo>
                  <a:lnTo>
                    <a:pt x="41602" y="170064"/>
                  </a:lnTo>
                  <a:lnTo>
                    <a:pt x="37857" y="181462"/>
                  </a:lnTo>
                  <a:lnTo>
                    <a:pt x="33657" y="192117"/>
                  </a:lnTo>
                  <a:lnTo>
                    <a:pt x="28853" y="201917"/>
                  </a:lnTo>
                  <a:lnTo>
                    <a:pt x="23022" y="209827"/>
                  </a:lnTo>
                  <a:lnTo>
                    <a:pt x="16477" y="214002"/>
                  </a:lnTo>
                  <a:lnTo>
                    <a:pt x="10743" y="213780"/>
                  </a:lnTo>
                  <a:lnTo>
                    <a:pt x="6308" y="209337"/>
                  </a:lnTo>
                  <a:lnTo>
                    <a:pt x="3071" y="201338"/>
                  </a:lnTo>
                  <a:lnTo>
                    <a:pt x="948" y="190898"/>
                  </a:lnTo>
                  <a:lnTo>
                    <a:pt x="0" y="179355"/>
                  </a:lnTo>
                  <a:lnTo>
                    <a:pt x="157" y="167552"/>
                  </a:lnTo>
                  <a:lnTo>
                    <a:pt x="1236" y="155863"/>
                  </a:lnTo>
                  <a:lnTo>
                    <a:pt x="3028" y="144404"/>
                  </a:lnTo>
                  <a:lnTo>
                    <a:pt x="5343" y="133173"/>
                  </a:lnTo>
                  <a:lnTo>
                    <a:pt x="8032" y="121968"/>
                  </a:lnTo>
                  <a:lnTo>
                    <a:pt x="10983" y="110436"/>
                  </a:lnTo>
                  <a:lnTo>
                    <a:pt x="14119" y="98418"/>
                  </a:lnTo>
                  <a:lnTo>
                    <a:pt x="17547" y="86241"/>
                  </a:lnTo>
                  <a:lnTo>
                    <a:pt x="21533" y="74598"/>
                  </a:lnTo>
                  <a:lnTo>
                    <a:pt x="26185" y="63842"/>
                  </a:lnTo>
                  <a:lnTo>
                    <a:pt x="31616" y="53994"/>
                  </a:lnTo>
                  <a:lnTo>
                    <a:pt x="38019" y="44919"/>
                  </a:lnTo>
                  <a:lnTo>
                    <a:pt x="45403" y="36449"/>
                  </a:lnTo>
                  <a:lnTo>
                    <a:pt x="53634" y="28591"/>
                  </a:lnTo>
                  <a:lnTo>
                    <a:pt x="62529" y="21526"/>
                  </a:lnTo>
                  <a:lnTo>
                    <a:pt x="71923" y="15291"/>
                  </a:lnTo>
                  <a:lnTo>
                    <a:pt x="81840" y="9950"/>
                  </a:lnTo>
                  <a:lnTo>
                    <a:pt x="92482" y="5659"/>
                  </a:lnTo>
                  <a:lnTo>
                    <a:pt x="103896" y="2413"/>
                  </a:lnTo>
                  <a:lnTo>
                    <a:pt x="115832" y="386"/>
                  </a:lnTo>
                  <a:lnTo>
                    <a:pt x="127844" y="0"/>
                  </a:lnTo>
                  <a:lnTo>
                    <a:pt x="139661" y="1343"/>
                  </a:lnTo>
                  <a:lnTo>
                    <a:pt x="151035" y="4533"/>
                  </a:lnTo>
                  <a:lnTo>
                    <a:pt x="161674" y="9872"/>
                  </a:lnTo>
                  <a:lnTo>
                    <a:pt x="171499" y="17318"/>
                  </a:lnTo>
                  <a:lnTo>
                    <a:pt x="180757" y="26555"/>
                  </a:lnTo>
                  <a:lnTo>
                    <a:pt x="189902" y="37187"/>
                  </a:lnTo>
                  <a:lnTo>
                    <a:pt x="199200" y="48854"/>
                  </a:lnTo>
                  <a:lnTo>
                    <a:pt x="208413" y="61261"/>
                  </a:lnTo>
                  <a:lnTo>
                    <a:pt x="216920" y="74188"/>
                  </a:lnTo>
                  <a:lnTo>
                    <a:pt x="224420" y="87468"/>
                  </a:lnTo>
                  <a:lnTo>
                    <a:pt x="230931" y="100825"/>
                  </a:lnTo>
                  <a:lnTo>
                    <a:pt x="236612" y="113873"/>
                  </a:lnTo>
                  <a:lnTo>
                    <a:pt x="241654" y="126437"/>
                  </a:lnTo>
                  <a:lnTo>
                    <a:pt x="246228" y="138842"/>
                  </a:lnTo>
                  <a:lnTo>
                    <a:pt x="250467" y="151777"/>
                  </a:lnTo>
                  <a:lnTo>
                    <a:pt x="254469" y="165597"/>
                  </a:lnTo>
                  <a:lnTo>
                    <a:pt x="258142" y="180322"/>
                  </a:lnTo>
                  <a:lnTo>
                    <a:pt x="261229" y="195818"/>
                  </a:lnTo>
                  <a:lnTo>
                    <a:pt x="263643" y="211904"/>
                  </a:lnTo>
                  <a:lnTo>
                    <a:pt x="265602" y="228096"/>
                  </a:lnTo>
                  <a:lnTo>
                    <a:pt x="267531" y="243654"/>
                  </a:lnTo>
                  <a:lnTo>
                    <a:pt x="269679" y="258231"/>
                  </a:lnTo>
                  <a:lnTo>
                    <a:pt x="271954" y="272153"/>
                  </a:lnTo>
                  <a:lnTo>
                    <a:pt x="274027" y="286189"/>
                  </a:lnTo>
                  <a:lnTo>
                    <a:pt x="275715" y="300785"/>
                  </a:lnTo>
                  <a:lnTo>
                    <a:pt x="276830" y="316050"/>
                  </a:lnTo>
                  <a:lnTo>
                    <a:pt x="277121" y="331916"/>
                  </a:lnTo>
                  <a:lnTo>
                    <a:pt x="276534" y="348264"/>
                  </a:lnTo>
                  <a:lnTo>
                    <a:pt x="275173" y="364973"/>
                  </a:lnTo>
                  <a:lnTo>
                    <a:pt x="273195" y="381941"/>
                  </a:lnTo>
                  <a:lnTo>
                    <a:pt x="270757" y="399085"/>
                  </a:lnTo>
                  <a:lnTo>
                    <a:pt x="267986" y="416018"/>
                  </a:lnTo>
                  <a:lnTo>
                    <a:pt x="264981" y="432088"/>
                  </a:lnTo>
                  <a:lnTo>
                    <a:pt x="261809" y="447007"/>
                  </a:lnTo>
                  <a:lnTo>
                    <a:pt x="258358" y="460822"/>
                  </a:lnTo>
                  <a:lnTo>
                    <a:pt x="254356" y="473722"/>
                  </a:lnTo>
                  <a:lnTo>
                    <a:pt x="249693" y="485921"/>
                  </a:lnTo>
                  <a:lnTo>
                    <a:pt x="244255" y="497607"/>
                  </a:lnTo>
                  <a:lnTo>
                    <a:pt x="237847" y="508929"/>
                  </a:lnTo>
                  <a:lnTo>
                    <a:pt x="230460" y="519988"/>
                  </a:lnTo>
                  <a:lnTo>
                    <a:pt x="222227" y="530536"/>
                  </a:lnTo>
                  <a:lnTo>
                    <a:pt x="213331" y="540014"/>
                  </a:lnTo>
                  <a:lnTo>
                    <a:pt x="203936" y="548192"/>
                  </a:lnTo>
                  <a:lnTo>
                    <a:pt x="194018" y="554835"/>
                  </a:lnTo>
                  <a:lnTo>
                    <a:pt x="183376" y="559548"/>
                  </a:lnTo>
                  <a:lnTo>
                    <a:pt x="171962" y="562303"/>
                  </a:lnTo>
                  <a:lnTo>
                    <a:pt x="160025" y="563204"/>
                  </a:lnTo>
                  <a:lnTo>
                    <a:pt x="148013" y="562305"/>
                  </a:lnTo>
                  <a:lnTo>
                    <a:pt x="136196" y="559810"/>
                  </a:lnTo>
                  <a:lnTo>
                    <a:pt x="124822" y="555867"/>
                  </a:lnTo>
                  <a:lnTo>
                    <a:pt x="114183" y="550480"/>
                  </a:lnTo>
                  <a:lnTo>
                    <a:pt x="104368" y="543785"/>
                  </a:lnTo>
                  <a:lnTo>
                    <a:pt x="95455" y="536020"/>
                  </a:lnTo>
                  <a:lnTo>
                    <a:pt x="87606" y="527438"/>
                  </a:lnTo>
                  <a:lnTo>
                    <a:pt x="80810" y="518254"/>
                  </a:lnTo>
                  <a:lnTo>
                    <a:pt x="75075" y="508478"/>
                  </a:lnTo>
                  <a:lnTo>
                    <a:pt x="70513" y="497931"/>
                  </a:lnTo>
                  <a:lnTo>
                    <a:pt x="67080" y="486584"/>
                  </a:lnTo>
                  <a:lnTo>
                    <a:pt x="64927" y="474862"/>
                  </a:lnTo>
                  <a:lnTo>
                    <a:pt x="64455" y="463526"/>
                  </a:lnTo>
                  <a:lnTo>
                    <a:pt x="65736" y="452982"/>
                  </a:lnTo>
                  <a:lnTo>
                    <a:pt x="68715" y="443446"/>
                  </a:lnTo>
                  <a:lnTo>
                    <a:pt x="73380" y="435112"/>
                  </a:lnTo>
                  <a:lnTo>
                    <a:pt x="79556" y="427962"/>
                  </a:lnTo>
                  <a:lnTo>
                    <a:pt x="86955" y="422144"/>
                  </a:lnTo>
                  <a:lnTo>
                    <a:pt x="95283" y="418051"/>
                  </a:lnTo>
                  <a:lnTo>
                    <a:pt x="104289" y="415749"/>
                  </a:lnTo>
                  <a:lnTo>
                    <a:pt x="113774" y="415337"/>
                  </a:lnTo>
                  <a:lnTo>
                    <a:pt x="123594" y="417104"/>
                  </a:lnTo>
                  <a:lnTo>
                    <a:pt x="133638" y="420993"/>
                  </a:lnTo>
                  <a:lnTo>
                    <a:pt x="143671" y="426518"/>
                  </a:lnTo>
                  <a:lnTo>
                    <a:pt x="153334" y="432974"/>
                  </a:lnTo>
                  <a:lnTo>
                    <a:pt x="162468" y="439870"/>
                  </a:lnTo>
                  <a:lnTo>
                    <a:pt x="171247" y="447106"/>
                  </a:lnTo>
                  <a:lnTo>
                    <a:pt x="180062" y="454869"/>
                  </a:lnTo>
                  <a:lnTo>
                    <a:pt x="189144" y="463237"/>
                  </a:lnTo>
                  <a:lnTo>
                    <a:pt x="198551" y="472162"/>
                  </a:lnTo>
                  <a:lnTo>
                    <a:pt x="208252" y="481539"/>
                  </a:lnTo>
                  <a:lnTo>
                    <a:pt x="218194" y="491255"/>
                  </a:lnTo>
                  <a:lnTo>
                    <a:pt x="228482" y="501051"/>
                  </a:lnTo>
                  <a:lnTo>
                    <a:pt x="239373" y="510549"/>
                  </a:lnTo>
                  <a:lnTo>
                    <a:pt x="250956" y="519555"/>
                  </a:lnTo>
                  <a:lnTo>
                    <a:pt x="263136" y="527764"/>
                  </a:lnTo>
                  <a:lnTo>
                    <a:pt x="277238" y="535474"/>
                  </a:lnTo>
                  <a:lnTo>
                    <a:pt x="297856" y="543360"/>
                  </a:lnTo>
                  <a:lnTo>
                    <a:pt x="332706" y="55269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13664" y="815037"/>
              <a:ext cx="51505" cy="168457"/>
            </a:xfrm>
            <a:custGeom>
              <a:avLst/>
              <a:gdLst/>
              <a:ahLst/>
              <a:cxnLst/>
              <a:rect l="0" t="0" r="0" b="0"/>
              <a:pathLst>
                <a:path w="51505" h="168457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31" y="19235"/>
                  </a:lnTo>
                  <a:lnTo>
                    <a:pt x="23311" y="27175"/>
                  </a:lnTo>
                  <a:lnTo>
                    <a:pt x="29641" y="35822"/>
                  </a:lnTo>
                  <a:lnTo>
                    <a:pt x="36155" y="45021"/>
                  </a:lnTo>
                  <a:lnTo>
                    <a:pt x="42313" y="54793"/>
                  </a:lnTo>
                  <a:lnTo>
                    <a:pt x="47151" y="65331"/>
                  </a:lnTo>
                  <a:lnTo>
                    <a:pt x="50244" y="76673"/>
                  </a:lnTo>
                  <a:lnTo>
                    <a:pt x="51504" y="88559"/>
                  </a:lnTo>
                  <a:lnTo>
                    <a:pt x="50911" y="100537"/>
                  </a:lnTo>
                  <a:lnTo>
                    <a:pt x="48664" y="112325"/>
                  </a:lnTo>
                  <a:lnTo>
                    <a:pt x="45195" y="123579"/>
                  </a:lnTo>
                  <a:lnTo>
                    <a:pt x="40626" y="135013"/>
                  </a:lnTo>
                  <a:lnTo>
                    <a:pt x="33443" y="148746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19556" y="299140"/>
              <a:ext cx="243035" cy="447642"/>
            </a:xfrm>
            <a:custGeom>
              <a:avLst/>
              <a:gdLst/>
              <a:ahLst/>
              <a:cxnLst/>
              <a:rect l="0" t="0" r="0" b="0"/>
              <a:pathLst>
                <a:path w="243035" h="447642">
                  <a:moveTo>
                    <a:pt x="67849" y="0"/>
                  </a:moveTo>
                  <a:lnTo>
                    <a:pt x="62048" y="5935"/>
                  </a:lnTo>
                  <a:lnTo>
                    <a:pt x="57124" y="12140"/>
                  </a:lnTo>
                  <a:lnTo>
                    <a:pt x="52621" y="19235"/>
                  </a:lnTo>
                  <a:lnTo>
                    <a:pt x="48401" y="27176"/>
                  </a:lnTo>
                  <a:lnTo>
                    <a:pt x="44387" y="35822"/>
                  </a:lnTo>
                  <a:lnTo>
                    <a:pt x="40520" y="45017"/>
                  </a:lnTo>
                  <a:lnTo>
                    <a:pt x="36595" y="54616"/>
                  </a:lnTo>
                  <a:lnTo>
                    <a:pt x="32272" y="64506"/>
                  </a:lnTo>
                  <a:lnTo>
                    <a:pt x="27396" y="74576"/>
                  </a:lnTo>
                  <a:lnTo>
                    <a:pt x="21985" y="83945"/>
                  </a:lnTo>
                  <a:lnTo>
                    <a:pt x="16128" y="91033"/>
                  </a:lnTo>
                  <a:lnTo>
                    <a:pt x="9950" y="95131"/>
                  </a:lnTo>
                  <a:lnTo>
                    <a:pt x="4327" y="95321"/>
                  </a:lnTo>
                  <a:lnTo>
                    <a:pt x="862" y="91400"/>
                  </a:lnTo>
                  <a:lnTo>
                    <a:pt x="0" y="85190"/>
                  </a:lnTo>
                  <a:lnTo>
                    <a:pt x="999" y="77646"/>
                  </a:lnTo>
                  <a:lnTo>
                    <a:pt x="3104" y="69203"/>
                  </a:lnTo>
                  <a:lnTo>
                    <a:pt x="5992" y="60290"/>
                  </a:lnTo>
                  <a:lnTo>
                    <a:pt x="9696" y="51400"/>
                  </a:lnTo>
                  <a:lnTo>
                    <a:pt x="14199" y="42804"/>
                  </a:lnTo>
                  <a:lnTo>
                    <a:pt x="19549" y="34732"/>
                  </a:lnTo>
                  <a:lnTo>
                    <a:pt x="25907" y="27456"/>
                  </a:lnTo>
                  <a:lnTo>
                    <a:pt x="33267" y="21054"/>
                  </a:lnTo>
                  <a:lnTo>
                    <a:pt x="41482" y="15754"/>
                  </a:lnTo>
                  <a:lnTo>
                    <a:pt x="50369" y="12016"/>
                  </a:lnTo>
                  <a:lnTo>
                    <a:pt x="59753" y="9947"/>
                  </a:lnTo>
                  <a:lnTo>
                    <a:pt x="69495" y="9353"/>
                  </a:lnTo>
                  <a:lnTo>
                    <a:pt x="79486" y="9934"/>
                  </a:lnTo>
                  <a:lnTo>
                    <a:pt x="89651" y="11400"/>
                  </a:lnTo>
                  <a:lnTo>
                    <a:pt x="99934" y="13669"/>
                  </a:lnTo>
                  <a:lnTo>
                    <a:pt x="110297" y="16862"/>
                  </a:lnTo>
                  <a:lnTo>
                    <a:pt x="120710" y="20974"/>
                  </a:lnTo>
                  <a:lnTo>
                    <a:pt x="130992" y="26040"/>
                  </a:lnTo>
                  <a:lnTo>
                    <a:pt x="140822" y="32197"/>
                  </a:lnTo>
                  <a:lnTo>
                    <a:pt x="150059" y="39420"/>
                  </a:lnTo>
                  <a:lnTo>
                    <a:pt x="158567" y="47713"/>
                  </a:lnTo>
                  <a:lnTo>
                    <a:pt x="166136" y="57182"/>
                  </a:lnTo>
                  <a:lnTo>
                    <a:pt x="172737" y="67775"/>
                  </a:lnTo>
                  <a:lnTo>
                    <a:pt x="178169" y="79312"/>
                  </a:lnTo>
                  <a:lnTo>
                    <a:pt x="181995" y="91579"/>
                  </a:lnTo>
                  <a:lnTo>
                    <a:pt x="184120" y="104377"/>
                  </a:lnTo>
                  <a:lnTo>
                    <a:pt x="184581" y="117224"/>
                  </a:lnTo>
                  <a:lnTo>
                    <a:pt x="183378" y="129389"/>
                  </a:lnTo>
                  <a:lnTo>
                    <a:pt x="180681" y="140530"/>
                  </a:lnTo>
                  <a:lnTo>
                    <a:pt x="176771" y="150654"/>
                  </a:lnTo>
                  <a:lnTo>
                    <a:pt x="171938" y="159922"/>
                  </a:lnTo>
                  <a:lnTo>
                    <a:pt x="166428" y="168525"/>
                  </a:lnTo>
                  <a:lnTo>
                    <a:pt x="160273" y="176474"/>
                  </a:lnTo>
                  <a:lnTo>
                    <a:pt x="153310" y="183601"/>
                  </a:lnTo>
                  <a:lnTo>
                    <a:pt x="145597" y="189876"/>
                  </a:lnTo>
                  <a:lnTo>
                    <a:pt x="140137" y="195185"/>
                  </a:lnTo>
                  <a:lnTo>
                    <a:pt x="140491" y="199549"/>
                  </a:lnTo>
                  <a:lnTo>
                    <a:pt x="145436" y="203586"/>
                  </a:lnTo>
                  <a:lnTo>
                    <a:pt x="153112" y="207882"/>
                  </a:lnTo>
                  <a:lnTo>
                    <a:pt x="161861" y="212690"/>
                  </a:lnTo>
                  <a:lnTo>
                    <a:pt x="170742" y="218037"/>
                  </a:lnTo>
                  <a:lnTo>
                    <a:pt x="179365" y="224011"/>
                  </a:lnTo>
                  <a:lnTo>
                    <a:pt x="187637" y="230815"/>
                  </a:lnTo>
                  <a:lnTo>
                    <a:pt x="195578" y="238488"/>
                  </a:lnTo>
                  <a:lnTo>
                    <a:pt x="203086" y="246920"/>
                  </a:lnTo>
                  <a:lnTo>
                    <a:pt x="209921" y="255955"/>
                  </a:lnTo>
                  <a:lnTo>
                    <a:pt x="216006" y="265440"/>
                  </a:lnTo>
                  <a:lnTo>
                    <a:pt x="221418" y="275249"/>
                  </a:lnTo>
                  <a:lnTo>
                    <a:pt x="226289" y="285286"/>
                  </a:lnTo>
                  <a:lnTo>
                    <a:pt x="230748" y="295486"/>
                  </a:lnTo>
                  <a:lnTo>
                    <a:pt x="234743" y="305962"/>
                  </a:lnTo>
                  <a:lnTo>
                    <a:pt x="238055" y="316988"/>
                  </a:lnTo>
                  <a:lnTo>
                    <a:pt x="240612" y="328663"/>
                  </a:lnTo>
                  <a:lnTo>
                    <a:pt x="242330" y="340777"/>
                  </a:lnTo>
                  <a:lnTo>
                    <a:pt x="243034" y="352908"/>
                  </a:lnTo>
                  <a:lnTo>
                    <a:pt x="242718" y="364809"/>
                  </a:lnTo>
                  <a:lnTo>
                    <a:pt x="241201" y="376410"/>
                  </a:lnTo>
                  <a:lnTo>
                    <a:pt x="238054" y="387732"/>
                  </a:lnTo>
                  <a:lnTo>
                    <a:pt x="233191" y="398821"/>
                  </a:lnTo>
                  <a:lnTo>
                    <a:pt x="226654" y="409403"/>
                  </a:lnTo>
                  <a:lnTo>
                    <a:pt x="218446" y="418910"/>
                  </a:lnTo>
                  <a:lnTo>
                    <a:pt x="208739" y="427116"/>
                  </a:lnTo>
                  <a:lnTo>
                    <a:pt x="197815" y="433948"/>
                  </a:lnTo>
                  <a:lnTo>
                    <a:pt x="185968" y="439322"/>
                  </a:lnTo>
                  <a:lnTo>
                    <a:pt x="173441" y="443339"/>
                  </a:lnTo>
                  <a:lnTo>
                    <a:pt x="160269" y="446071"/>
                  </a:lnTo>
                  <a:lnTo>
                    <a:pt x="146289" y="447472"/>
                  </a:lnTo>
                  <a:lnTo>
                    <a:pt x="131485" y="447641"/>
                  </a:lnTo>
                  <a:lnTo>
                    <a:pt x="116288" y="446791"/>
                  </a:lnTo>
                  <a:lnTo>
                    <a:pt x="101467" y="445158"/>
                  </a:lnTo>
                  <a:lnTo>
                    <a:pt x="87424" y="442951"/>
                  </a:lnTo>
                  <a:lnTo>
                    <a:pt x="74216" y="440335"/>
                  </a:lnTo>
                  <a:lnTo>
                    <a:pt x="61731" y="437434"/>
                  </a:lnTo>
                  <a:lnTo>
                    <a:pt x="49828" y="434341"/>
                  </a:lnTo>
                  <a:lnTo>
                    <a:pt x="38812" y="431271"/>
                  </a:lnTo>
                  <a:lnTo>
                    <a:pt x="28366" y="428263"/>
                  </a:lnTo>
                  <a:lnTo>
                    <a:pt x="17568" y="425055"/>
                  </a:lnTo>
                  <a:lnTo>
                    <a:pt x="4678" y="42114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99298" y="288612"/>
              <a:ext cx="248344" cy="457715"/>
            </a:xfrm>
            <a:custGeom>
              <a:avLst/>
              <a:gdLst/>
              <a:ahLst/>
              <a:cxnLst/>
              <a:rect l="0" t="0" r="0" b="0"/>
              <a:pathLst>
                <a:path w="248344" h="457715">
                  <a:moveTo>
                    <a:pt x="204003" y="0"/>
                  </a:moveTo>
                  <a:lnTo>
                    <a:pt x="195135" y="2867"/>
                  </a:lnTo>
                  <a:lnTo>
                    <a:pt x="186148" y="5009"/>
                  </a:lnTo>
                  <a:lnTo>
                    <a:pt x="176157" y="6616"/>
                  </a:lnTo>
                  <a:lnTo>
                    <a:pt x="165350" y="7970"/>
                  </a:lnTo>
                  <a:lnTo>
                    <a:pt x="154186" y="9467"/>
                  </a:lnTo>
                  <a:lnTo>
                    <a:pt x="142972" y="11313"/>
                  </a:lnTo>
                  <a:lnTo>
                    <a:pt x="131514" y="13380"/>
                  </a:lnTo>
                  <a:lnTo>
                    <a:pt x="119233" y="15312"/>
                  </a:lnTo>
                  <a:lnTo>
                    <a:pt x="105870" y="16913"/>
                  </a:lnTo>
                  <a:lnTo>
                    <a:pt x="91795" y="18309"/>
                  </a:lnTo>
                  <a:lnTo>
                    <a:pt x="77801" y="19854"/>
                  </a:lnTo>
                  <a:lnTo>
                    <a:pt x="64355" y="21749"/>
                  </a:lnTo>
                  <a:lnTo>
                    <a:pt x="51734" y="24192"/>
                  </a:lnTo>
                  <a:lnTo>
                    <a:pt x="40184" y="27443"/>
                  </a:lnTo>
                  <a:lnTo>
                    <a:pt x="29724" y="31570"/>
                  </a:lnTo>
                  <a:lnTo>
                    <a:pt x="20533" y="36801"/>
                  </a:lnTo>
                  <a:lnTo>
                    <a:pt x="13022" y="43595"/>
                  </a:lnTo>
                  <a:lnTo>
                    <a:pt x="7267" y="52055"/>
                  </a:lnTo>
                  <a:lnTo>
                    <a:pt x="3214" y="61991"/>
                  </a:lnTo>
                  <a:lnTo>
                    <a:pt x="851" y="73102"/>
                  </a:lnTo>
                  <a:lnTo>
                    <a:pt x="0" y="85092"/>
                  </a:lnTo>
                  <a:lnTo>
                    <a:pt x="376" y="97718"/>
                  </a:lnTo>
                  <a:lnTo>
                    <a:pt x="1682" y="110792"/>
                  </a:lnTo>
                  <a:lnTo>
                    <a:pt x="3667" y="124170"/>
                  </a:lnTo>
                  <a:lnTo>
                    <a:pt x="6132" y="137593"/>
                  </a:lnTo>
                  <a:lnTo>
                    <a:pt x="8931" y="150686"/>
                  </a:lnTo>
                  <a:lnTo>
                    <a:pt x="11956" y="163275"/>
                  </a:lnTo>
                  <a:lnTo>
                    <a:pt x="14970" y="175527"/>
                  </a:lnTo>
                  <a:lnTo>
                    <a:pt x="17613" y="187827"/>
                  </a:lnTo>
                  <a:lnTo>
                    <a:pt x="19738" y="200371"/>
                  </a:lnTo>
                  <a:lnTo>
                    <a:pt x="21853" y="212042"/>
                  </a:lnTo>
                  <a:lnTo>
                    <a:pt x="25044" y="219562"/>
                  </a:lnTo>
                  <a:lnTo>
                    <a:pt x="29455" y="221425"/>
                  </a:lnTo>
                  <a:lnTo>
                    <a:pt x="34447" y="219633"/>
                  </a:lnTo>
                  <a:lnTo>
                    <a:pt x="40014" y="215760"/>
                  </a:lnTo>
                  <a:lnTo>
                    <a:pt x="46432" y="210675"/>
                  </a:lnTo>
                  <a:lnTo>
                    <a:pt x="53782" y="204880"/>
                  </a:lnTo>
                  <a:lnTo>
                    <a:pt x="61966" y="199148"/>
                  </a:lnTo>
                  <a:lnTo>
                    <a:pt x="70818" y="194567"/>
                  </a:lnTo>
                  <a:lnTo>
                    <a:pt x="80173" y="191628"/>
                  </a:lnTo>
                  <a:lnTo>
                    <a:pt x="89891" y="190294"/>
                  </a:lnTo>
                  <a:lnTo>
                    <a:pt x="99866" y="190301"/>
                  </a:lnTo>
                  <a:lnTo>
                    <a:pt x="110018" y="191340"/>
                  </a:lnTo>
                  <a:lnTo>
                    <a:pt x="120293" y="193136"/>
                  </a:lnTo>
                  <a:lnTo>
                    <a:pt x="130650" y="195470"/>
                  </a:lnTo>
                  <a:lnTo>
                    <a:pt x="141064" y="198188"/>
                  </a:lnTo>
                  <a:lnTo>
                    <a:pt x="151515" y="201502"/>
                  </a:lnTo>
                  <a:lnTo>
                    <a:pt x="161992" y="205943"/>
                  </a:lnTo>
                  <a:lnTo>
                    <a:pt x="172482" y="211710"/>
                  </a:lnTo>
                  <a:lnTo>
                    <a:pt x="182815" y="218533"/>
                  </a:lnTo>
                  <a:lnTo>
                    <a:pt x="192680" y="225877"/>
                  </a:lnTo>
                  <a:lnTo>
                    <a:pt x="201940" y="233376"/>
                  </a:lnTo>
                  <a:lnTo>
                    <a:pt x="210464" y="241021"/>
                  </a:lnTo>
                  <a:lnTo>
                    <a:pt x="218042" y="249058"/>
                  </a:lnTo>
                  <a:lnTo>
                    <a:pt x="224659" y="257611"/>
                  </a:lnTo>
                  <a:lnTo>
                    <a:pt x="230441" y="266660"/>
                  </a:lnTo>
                  <a:lnTo>
                    <a:pt x="235567" y="276120"/>
                  </a:lnTo>
                  <a:lnTo>
                    <a:pt x="240196" y="285899"/>
                  </a:lnTo>
                  <a:lnTo>
                    <a:pt x="244137" y="296078"/>
                  </a:lnTo>
                  <a:lnTo>
                    <a:pt x="246879" y="306897"/>
                  </a:lnTo>
                  <a:lnTo>
                    <a:pt x="248242" y="318431"/>
                  </a:lnTo>
                  <a:lnTo>
                    <a:pt x="248343" y="330447"/>
                  </a:lnTo>
                  <a:lnTo>
                    <a:pt x="247422" y="342513"/>
                  </a:lnTo>
                  <a:lnTo>
                    <a:pt x="245725" y="354369"/>
                  </a:lnTo>
                  <a:lnTo>
                    <a:pt x="243298" y="365941"/>
                  </a:lnTo>
                  <a:lnTo>
                    <a:pt x="240000" y="377244"/>
                  </a:lnTo>
                  <a:lnTo>
                    <a:pt x="235816" y="388319"/>
                  </a:lnTo>
                  <a:lnTo>
                    <a:pt x="230703" y="398891"/>
                  </a:lnTo>
                  <a:lnTo>
                    <a:pt x="224514" y="408393"/>
                  </a:lnTo>
                  <a:lnTo>
                    <a:pt x="217269" y="416604"/>
                  </a:lnTo>
                  <a:lnTo>
                    <a:pt x="208962" y="423779"/>
                  </a:lnTo>
                  <a:lnTo>
                    <a:pt x="199483" y="430448"/>
                  </a:lnTo>
                  <a:lnTo>
                    <a:pt x="188884" y="436965"/>
                  </a:lnTo>
                  <a:lnTo>
                    <a:pt x="177343" y="443175"/>
                  </a:lnTo>
                  <a:lnTo>
                    <a:pt x="165072" y="448521"/>
                  </a:lnTo>
                  <a:lnTo>
                    <a:pt x="152268" y="452743"/>
                  </a:lnTo>
                  <a:lnTo>
                    <a:pt x="139248" y="455731"/>
                  </a:lnTo>
                  <a:lnTo>
                    <a:pt x="126433" y="457362"/>
                  </a:lnTo>
                  <a:lnTo>
                    <a:pt x="114029" y="457714"/>
                  </a:lnTo>
                  <a:lnTo>
                    <a:pt x="101734" y="457001"/>
                  </a:lnTo>
                  <a:lnTo>
                    <a:pt x="88872" y="455467"/>
                  </a:lnTo>
                  <a:lnTo>
                    <a:pt x="75121" y="453334"/>
                  </a:lnTo>
                  <a:lnTo>
                    <a:pt x="61037" y="450929"/>
                  </a:lnTo>
                  <a:lnTo>
                    <a:pt x="46399" y="448449"/>
                  </a:lnTo>
                  <a:lnTo>
                    <a:pt x="28798" y="445681"/>
                  </a:lnTo>
                  <a:lnTo>
                    <a:pt x="3962" y="44219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24441" y="330726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110"/>
                  </a:lnTo>
                  <a:lnTo>
                    <a:pt x="876" y="76393"/>
                  </a:lnTo>
                  <a:lnTo>
                    <a:pt x="591" y="90971"/>
                  </a:lnTo>
                  <a:lnTo>
                    <a:pt x="398" y="106990"/>
                  </a:lnTo>
                  <a:lnTo>
                    <a:pt x="267" y="123984"/>
                  </a:lnTo>
                  <a:lnTo>
                    <a:pt x="179" y="141082"/>
                  </a:lnTo>
                  <a:lnTo>
                    <a:pt x="120" y="157776"/>
                  </a:lnTo>
                  <a:lnTo>
                    <a:pt x="80" y="174239"/>
                  </a:lnTo>
                  <a:lnTo>
                    <a:pt x="54" y="191118"/>
                  </a:lnTo>
                  <a:lnTo>
                    <a:pt x="35" y="208771"/>
                  </a:lnTo>
                  <a:lnTo>
                    <a:pt x="24" y="227238"/>
                  </a:lnTo>
                  <a:lnTo>
                    <a:pt x="15" y="246407"/>
                  </a:lnTo>
                  <a:lnTo>
                    <a:pt x="10" y="266125"/>
                  </a:lnTo>
                  <a:lnTo>
                    <a:pt x="7" y="286250"/>
                  </a:lnTo>
                  <a:lnTo>
                    <a:pt x="4" y="306665"/>
                  </a:lnTo>
                  <a:lnTo>
                    <a:pt x="3" y="327281"/>
                  </a:lnTo>
                  <a:lnTo>
                    <a:pt x="2" y="347869"/>
                  </a:lnTo>
                  <a:lnTo>
                    <a:pt x="1" y="368078"/>
                  </a:lnTo>
                  <a:lnTo>
                    <a:pt x="1" y="387734"/>
                  </a:lnTo>
                  <a:lnTo>
                    <a:pt x="1" y="406479"/>
                  </a:lnTo>
                  <a:lnTo>
                    <a:pt x="0" y="425734"/>
                  </a:lnTo>
                  <a:lnTo>
                    <a:pt x="0" y="4494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61437" y="351783"/>
              <a:ext cx="252476" cy="230051"/>
            </a:xfrm>
            <a:custGeom>
              <a:avLst/>
              <a:gdLst/>
              <a:ahLst/>
              <a:cxnLst/>
              <a:rect l="0" t="0" r="0" b="0"/>
              <a:pathLst>
                <a:path w="252476" h="230051">
                  <a:moveTo>
                    <a:pt x="252475" y="200041"/>
                  </a:moveTo>
                  <a:lnTo>
                    <a:pt x="237874" y="200175"/>
                  </a:lnTo>
                  <a:lnTo>
                    <a:pt x="224602" y="201456"/>
                  </a:lnTo>
                  <a:lnTo>
                    <a:pt x="211405" y="204044"/>
                  </a:lnTo>
                  <a:lnTo>
                    <a:pt x="198237" y="207591"/>
                  </a:lnTo>
                  <a:lnTo>
                    <a:pt x="185377" y="211576"/>
                  </a:lnTo>
                  <a:lnTo>
                    <a:pt x="172967" y="215651"/>
                  </a:lnTo>
                  <a:lnTo>
                    <a:pt x="160681" y="219500"/>
                  </a:lnTo>
                  <a:lnTo>
                    <a:pt x="147831" y="222769"/>
                  </a:lnTo>
                  <a:lnTo>
                    <a:pt x="134077" y="225331"/>
                  </a:lnTo>
                  <a:lnTo>
                    <a:pt x="119567" y="227235"/>
                  </a:lnTo>
                  <a:lnTo>
                    <a:pt x="104748" y="228602"/>
                  </a:lnTo>
                  <a:lnTo>
                    <a:pt x="89931" y="229558"/>
                  </a:lnTo>
                  <a:lnTo>
                    <a:pt x="75404" y="230050"/>
                  </a:lnTo>
                  <a:lnTo>
                    <a:pt x="61504" y="229857"/>
                  </a:lnTo>
                  <a:lnTo>
                    <a:pt x="48354" y="228904"/>
                  </a:lnTo>
                  <a:lnTo>
                    <a:pt x="36220" y="226941"/>
                  </a:lnTo>
                  <a:lnTo>
                    <a:pt x="25589" y="223489"/>
                  </a:lnTo>
                  <a:lnTo>
                    <a:pt x="16594" y="218421"/>
                  </a:lnTo>
                  <a:lnTo>
                    <a:pt x="9384" y="211915"/>
                  </a:lnTo>
                  <a:lnTo>
                    <a:pt x="4280" y="204260"/>
                  </a:lnTo>
                  <a:lnTo>
                    <a:pt x="1255" y="195742"/>
                  </a:lnTo>
                  <a:lnTo>
                    <a:pt x="0" y="186601"/>
                  </a:lnTo>
                  <a:lnTo>
                    <a:pt x="131" y="177021"/>
                  </a:lnTo>
                  <a:lnTo>
                    <a:pt x="1286" y="167136"/>
                  </a:lnTo>
                  <a:lnTo>
                    <a:pt x="3175" y="157042"/>
                  </a:lnTo>
                  <a:lnTo>
                    <a:pt x="5581" y="146806"/>
                  </a:lnTo>
                  <a:lnTo>
                    <a:pt x="8347" y="136474"/>
                  </a:lnTo>
                  <a:lnTo>
                    <a:pt x="11524" y="126077"/>
                  </a:lnTo>
                  <a:lnTo>
                    <a:pt x="15343" y="115636"/>
                  </a:lnTo>
                  <a:lnTo>
                    <a:pt x="19873" y="105167"/>
                  </a:lnTo>
                  <a:lnTo>
                    <a:pt x="24883" y="94677"/>
                  </a:lnTo>
                  <a:lnTo>
                    <a:pt x="29938" y="84175"/>
                  </a:lnTo>
                  <a:lnTo>
                    <a:pt x="34782" y="73664"/>
                  </a:lnTo>
                  <a:lnTo>
                    <a:pt x="39339" y="63147"/>
                  </a:lnTo>
                  <a:lnTo>
                    <a:pt x="43626" y="52627"/>
                  </a:lnTo>
                  <a:lnTo>
                    <a:pt x="47689" y="42117"/>
                  </a:lnTo>
                  <a:lnTo>
                    <a:pt x="51430" y="32074"/>
                  </a:lnTo>
                  <a:lnTo>
                    <a:pt x="54968" y="22402"/>
                  </a:lnTo>
                  <a:lnTo>
                    <a:pt x="58616" y="12251"/>
                  </a:lnTo>
                  <a:lnTo>
                    <a:pt x="629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08710" y="58341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22" y="6612"/>
                  </a:lnTo>
                  <a:lnTo>
                    <a:pt x="132361" y="7792"/>
                  </a:lnTo>
                  <a:lnTo>
                    <a:pt x="119701" y="8641"/>
                  </a:lnTo>
                  <a:lnTo>
                    <a:pt x="106645" y="9238"/>
                  </a:lnTo>
                  <a:lnTo>
                    <a:pt x="93293" y="9653"/>
                  </a:lnTo>
                  <a:lnTo>
                    <a:pt x="79728" y="9937"/>
                  </a:lnTo>
                  <a:lnTo>
                    <a:pt x="66027" y="10130"/>
                  </a:lnTo>
                  <a:lnTo>
                    <a:pt x="52649" y="10261"/>
                  </a:lnTo>
                  <a:lnTo>
                    <a:pt x="39020" y="10364"/>
                  </a:lnTo>
                  <a:lnTo>
                    <a:pt x="22825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82410" y="4465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82410" y="646581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21056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45679" y="404425"/>
              <a:ext cx="10514" cy="400084"/>
            </a:xfrm>
            <a:custGeom>
              <a:avLst/>
              <a:gdLst/>
              <a:ahLst/>
              <a:cxnLst/>
              <a:rect l="0" t="0" r="0" b="0"/>
              <a:pathLst>
                <a:path w="10514" h="400084">
                  <a:moveTo>
                    <a:pt x="10513" y="0"/>
                  </a:moveTo>
                  <a:lnTo>
                    <a:pt x="7646" y="8869"/>
                  </a:lnTo>
                  <a:lnTo>
                    <a:pt x="5504" y="17856"/>
                  </a:lnTo>
                  <a:lnTo>
                    <a:pt x="3901" y="27860"/>
                  </a:lnTo>
                  <a:lnTo>
                    <a:pt x="2721" y="39186"/>
                  </a:lnTo>
                  <a:lnTo>
                    <a:pt x="1872" y="52294"/>
                  </a:lnTo>
                  <a:lnTo>
                    <a:pt x="1275" y="67264"/>
                  </a:lnTo>
                  <a:lnTo>
                    <a:pt x="860" y="84025"/>
                  </a:lnTo>
                  <a:lnTo>
                    <a:pt x="576" y="102548"/>
                  </a:lnTo>
                  <a:lnTo>
                    <a:pt x="383" y="122630"/>
                  </a:lnTo>
                  <a:lnTo>
                    <a:pt x="252" y="143808"/>
                  </a:lnTo>
                  <a:lnTo>
                    <a:pt x="164" y="165467"/>
                  </a:lnTo>
                  <a:lnTo>
                    <a:pt x="105" y="187213"/>
                  </a:lnTo>
                  <a:lnTo>
                    <a:pt x="65" y="208711"/>
                  </a:lnTo>
                  <a:lnTo>
                    <a:pt x="38" y="229605"/>
                  </a:lnTo>
                  <a:lnTo>
                    <a:pt x="20" y="249766"/>
                  </a:lnTo>
                  <a:lnTo>
                    <a:pt x="9" y="269085"/>
                  </a:lnTo>
                  <a:lnTo>
                    <a:pt x="1" y="287379"/>
                  </a:lnTo>
                  <a:lnTo>
                    <a:pt x="0" y="304649"/>
                  </a:lnTo>
                  <a:lnTo>
                    <a:pt x="169" y="320876"/>
                  </a:lnTo>
                  <a:lnTo>
                    <a:pt x="815" y="335942"/>
                  </a:lnTo>
                  <a:lnTo>
                    <a:pt x="2063" y="349882"/>
                  </a:lnTo>
                  <a:lnTo>
                    <a:pt x="3722" y="362422"/>
                  </a:lnTo>
                  <a:lnTo>
                    <a:pt x="5549" y="374131"/>
                  </a:lnTo>
                  <a:lnTo>
                    <a:pt x="7702" y="386042"/>
                  </a:lnTo>
                  <a:lnTo>
                    <a:pt x="10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6654" y="299140"/>
              <a:ext cx="197954" cy="300458"/>
            </a:xfrm>
            <a:custGeom>
              <a:avLst/>
              <a:gdLst/>
              <a:ahLst/>
              <a:cxnLst/>
              <a:rect l="0" t="0" r="0" b="0"/>
              <a:pathLst>
                <a:path w="197954" h="300458">
                  <a:moveTo>
                    <a:pt x="197953" y="242156"/>
                  </a:moveTo>
                  <a:lnTo>
                    <a:pt x="186284" y="245090"/>
                  </a:lnTo>
                  <a:lnTo>
                    <a:pt x="175796" y="247872"/>
                  </a:lnTo>
                  <a:lnTo>
                    <a:pt x="165494" y="250776"/>
                  </a:lnTo>
                  <a:lnTo>
                    <a:pt x="155193" y="253989"/>
                  </a:lnTo>
                  <a:lnTo>
                    <a:pt x="144849" y="257802"/>
                  </a:lnTo>
                  <a:lnTo>
                    <a:pt x="134460" y="262315"/>
                  </a:lnTo>
                  <a:lnTo>
                    <a:pt x="124031" y="267306"/>
                  </a:lnTo>
                  <a:lnTo>
                    <a:pt x="113573" y="272345"/>
                  </a:lnTo>
                  <a:lnTo>
                    <a:pt x="103093" y="277177"/>
                  </a:lnTo>
                  <a:lnTo>
                    <a:pt x="92598" y="281724"/>
                  </a:lnTo>
                  <a:lnTo>
                    <a:pt x="82092" y="286005"/>
                  </a:lnTo>
                  <a:lnTo>
                    <a:pt x="71575" y="290063"/>
                  </a:lnTo>
                  <a:lnTo>
                    <a:pt x="60884" y="293788"/>
                  </a:lnTo>
                  <a:lnTo>
                    <a:pt x="49714" y="296918"/>
                  </a:lnTo>
                  <a:lnTo>
                    <a:pt x="37960" y="299339"/>
                  </a:lnTo>
                  <a:lnTo>
                    <a:pt x="26473" y="300457"/>
                  </a:lnTo>
                  <a:lnTo>
                    <a:pt x="16892" y="299161"/>
                  </a:lnTo>
                  <a:lnTo>
                    <a:pt x="9970" y="295058"/>
                  </a:lnTo>
                  <a:lnTo>
                    <a:pt x="5479" y="288385"/>
                  </a:lnTo>
                  <a:lnTo>
                    <a:pt x="2681" y="279630"/>
                  </a:lnTo>
                  <a:lnTo>
                    <a:pt x="950" y="269303"/>
                  </a:lnTo>
                  <a:lnTo>
                    <a:pt x="38" y="258000"/>
                  </a:lnTo>
                  <a:lnTo>
                    <a:pt x="0" y="246363"/>
                  </a:lnTo>
                  <a:lnTo>
                    <a:pt x="814" y="234765"/>
                  </a:lnTo>
                  <a:lnTo>
                    <a:pt x="2355" y="223184"/>
                  </a:lnTo>
                  <a:lnTo>
                    <a:pt x="4468" y="211337"/>
                  </a:lnTo>
                  <a:lnTo>
                    <a:pt x="7008" y="199061"/>
                  </a:lnTo>
                  <a:lnTo>
                    <a:pt x="10019" y="186187"/>
                  </a:lnTo>
                  <a:lnTo>
                    <a:pt x="13720" y="172472"/>
                  </a:lnTo>
                  <a:lnTo>
                    <a:pt x="18168" y="157872"/>
                  </a:lnTo>
                  <a:lnTo>
                    <a:pt x="23121" y="142659"/>
                  </a:lnTo>
                  <a:lnTo>
                    <a:pt x="28138" y="127301"/>
                  </a:lnTo>
                  <a:lnTo>
                    <a:pt x="32956" y="112080"/>
                  </a:lnTo>
                  <a:lnTo>
                    <a:pt x="37495" y="96927"/>
                  </a:lnTo>
                  <a:lnTo>
                    <a:pt x="41770" y="81535"/>
                  </a:lnTo>
                  <a:lnTo>
                    <a:pt x="45825" y="65757"/>
                  </a:lnTo>
                  <a:lnTo>
                    <a:pt x="49560" y="50341"/>
                  </a:lnTo>
                  <a:lnTo>
                    <a:pt x="53095" y="35327"/>
                  </a:lnTo>
                  <a:lnTo>
                    <a:pt x="56740" y="19392"/>
                  </a:lnTo>
                  <a:lnTo>
                    <a:pt x="61082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254616" y="288612"/>
            <a:ext cx="2501577" cy="679025"/>
            <a:chOff x="3254616" y="288612"/>
            <a:chExt cx="2501577" cy="679025"/>
          </a:xfrm>
        </p:grpSpPr>
        <p:sp>
          <p:nvSpPr>
            <p:cNvPr id="14" name="Freeform 13"/>
            <p:cNvSpPr/>
            <p:nvPr/>
          </p:nvSpPr>
          <p:spPr>
            <a:xfrm>
              <a:off x="3254616" y="346571"/>
              <a:ext cx="332707" cy="563205"/>
            </a:xfrm>
            <a:custGeom>
              <a:avLst/>
              <a:gdLst/>
              <a:ahLst/>
              <a:cxnLst/>
              <a:rect l="0" t="0" r="0" b="0"/>
              <a:pathLst>
                <a:path w="332707" h="563205">
                  <a:moveTo>
                    <a:pt x="101079" y="47326"/>
                  </a:moveTo>
                  <a:lnTo>
                    <a:pt x="92411" y="56127"/>
                  </a:lnTo>
                  <a:lnTo>
                    <a:pt x="85345" y="64474"/>
                  </a:lnTo>
                  <a:lnTo>
                    <a:pt x="79240" y="73173"/>
                  </a:lnTo>
                  <a:lnTo>
                    <a:pt x="73838" y="82293"/>
                  </a:lnTo>
                  <a:lnTo>
                    <a:pt x="68976" y="91788"/>
                  </a:lnTo>
                  <a:lnTo>
                    <a:pt x="64517" y="101585"/>
                  </a:lnTo>
                  <a:lnTo>
                    <a:pt x="60350" y="111772"/>
                  </a:lnTo>
                  <a:lnTo>
                    <a:pt x="56391" y="122594"/>
                  </a:lnTo>
                  <a:lnTo>
                    <a:pt x="52575" y="134129"/>
                  </a:lnTo>
                  <a:lnTo>
                    <a:pt x="48859" y="146146"/>
                  </a:lnTo>
                  <a:lnTo>
                    <a:pt x="45210" y="158212"/>
                  </a:lnTo>
                  <a:lnTo>
                    <a:pt x="41602" y="170064"/>
                  </a:lnTo>
                  <a:lnTo>
                    <a:pt x="37857" y="181462"/>
                  </a:lnTo>
                  <a:lnTo>
                    <a:pt x="33657" y="192117"/>
                  </a:lnTo>
                  <a:lnTo>
                    <a:pt x="28853" y="201917"/>
                  </a:lnTo>
                  <a:lnTo>
                    <a:pt x="23022" y="209827"/>
                  </a:lnTo>
                  <a:lnTo>
                    <a:pt x="16477" y="214002"/>
                  </a:lnTo>
                  <a:lnTo>
                    <a:pt x="10743" y="213780"/>
                  </a:lnTo>
                  <a:lnTo>
                    <a:pt x="6308" y="209337"/>
                  </a:lnTo>
                  <a:lnTo>
                    <a:pt x="3071" y="201338"/>
                  </a:lnTo>
                  <a:lnTo>
                    <a:pt x="948" y="190898"/>
                  </a:lnTo>
                  <a:lnTo>
                    <a:pt x="0" y="179355"/>
                  </a:lnTo>
                  <a:lnTo>
                    <a:pt x="157" y="167552"/>
                  </a:lnTo>
                  <a:lnTo>
                    <a:pt x="1236" y="155863"/>
                  </a:lnTo>
                  <a:lnTo>
                    <a:pt x="3028" y="144404"/>
                  </a:lnTo>
                  <a:lnTo>
                    <a:pt x="5343" y="133173"/>
                  </a:lnTo>
                  <a:lnTo>
                    <a:pt x="8032" y="121968"/>
                  </a:lnTo>
                  <a:lnTo>
                    <a:pt x="10983" y="110436"/>
                  </a:lnTo>
                  <a:lnTo>
                    <a:pt x="14119" y="98418"/>
                  </a:lnTo>
                  <a:lnTo>
                    <a:pt x="17547" y="86241"/>
                  </a:lnTo>
                  <a:lnTo>
                    <a:pt x="21533" y="74598"/>
                  </a:lnTo>
                  <a:lnTo>
                    <a:pt x="26185" y="63842"/>
                  </a:lnTo>
                  <a:lnTo>
                    <a:pt x="31616" y="53994"/>
                  </a:lnTo>
                  <a:lnTo>
                    <a:pt x="38019" y="44919"/>
                  </a:lnTo>
                  <a:lnTo>
                    <a:pt x="45403" y="36449"/>
                  </a:lnTo>
                  <a:lnTo>
                    <a:pt x="53634" y="28591"/>
                  </a:lnTo>
                  <a:lnTo>
                    <a:pt x="62529" y="21526"/>
                  </a:lnTo>
                  <a:lnTo>
                    <a:pt x="71923" y="15291"/>
                  </a:lnTo>
                  <a:lnTo>
                    <a:pt x="81840" y="9950"/>
                  </a:lnTo>
                  <a:lnTo>
                    <a:pt x="92482" y="5659"/>
                  </a:lnTo>
                  <a:lnTo>
                    <a:pt x="103896" y="2413"/>
                  </a:lnTo>
                  <a:lnTo>
                    <a:pt x="115832" y="386"/>
                  </a:lnTo>
                  <a:lnTo>
                    <a:pt x="127844" y="0"/>
                  </a:lnTo>
                  <a:lnTo>
                    <a:pt x="139661" y="1343"/>
                  </a:lnTo>
                  <a:lnTo>
                    <a:pt x="151035" y="4533"/>
                  </a:lnTo>
                  <a:lnTo>
                    <a:pt x="161674" y="9872"/>
                  </a:lnTo>
                  <a:lnTo>
                    <a:pt x="171499" y="17318"/>
                  </a:lnTo>
                  <a:lnTo>
                    <a:pt x="180757" y="26555"/>
                  </a:lnTo>
                  <a:lnTo>
                    <a:pt x="189902" y="37187"/>
                  </a:lnTo>
                  <a:lnTo>
                    <a:pt x="199200" y="48854"/>
                  </a:lnTo>
                  <a:lnTo>
                    <a:pt x="208413" y="61261"/>
                  </a:lnTo>
                  <a:lnTo>
                    <a:pt x="216920" y="74188"/>
                  </a:lnTo>
                  <a:lnTo>
                    <a:pt x="224420" y="87468"/>
                  </a:lnTo>
                  <a:lnTo>
                    <a:pt x="230931" y="100825"/>
                  </a:lnTo>
                  <a:lnTo>
                    <a:pt x="236612" y="113873"/>
                  </a:lnTo>
                  <a:lnTo>
                    <a:pt x="241654" y="126437"/>
                  </a:lnTo>
                  <a:lnTo>
                    <a:pt x="246228" y="138842"/>
                  </a:lnTo>
                  <a:lnTo>
                    <a:pt x="250467" y="151777"/>
                  </a:lnTo>
                  <a:lnTo>
                    <a:pt x="254469" y="165597"/>
                  </a:lnTo>
                  <a:lnTo>
                    <a:pt x="258142" y="180322"/>
                  </a:lnTo>
                  <a:lnTo>
                    <a:pt x="261229" y="195818"/>
                  </a:lnTo>
                  <a:lnTo>
                    <a:pt x="263643" y="211904"/>
                  </a:lnTo>
                  <a:lnTo>
                    <a:pt x="265602" y="228096"/>
                  </a:lnTo>
                  <a:lnTo>
                    <a:pt x="267531" y="243654"/>
                  </a:lnTo>
                  <a:lnTo>
                    <a:pt x="269679" y="258231"/>
                  </a:lnTo>
                  <a:lnTo>
                    <a:pt x="271954" y="272153"/>
                  </a:lnTo>
                  <a:lnTo>
                    <a:pt x="274027" y="286189"/>
                  </a:lnTo>
                  <a:lnTo>
                    <a:pt x="275715" y="300785"/>
                  </a:lnTo>
                  <a:lnTo>
                    <a:pt x="276830" y="316050"/>
                  </a:lnTo>
                  <a:lnTo>
                    <a:pt x="277121" y="331916"/>
                  </a:lnTo>
                  <a:lnTo>
                    <a:pt x="276534" y="348264"/>
                  </a:lnTo>
                  <a:lnTo>
                    <a:pt x="275173" y="364973"/>
                  </a:lnTo>
                  <a:lnTo>
                    <a:pt x="273195" y="381941"/>
                  </a:lnTo>
                  <a:lnTo>
                    <a:pt x="270757" y="399085"/>
                  </a:lnTo>
                  <a:lnTo>
                    <a:pt x="267986" y="416018"/>
                  </a:lnTo>
                  <a:lnTo>
                    <a:pt x="264981" y="432088"/>
                  </a:lnTo>
                  <a:lnTo>
                    <a:pt x="261809" y="447007"/>
                  </a:lnTo>
                  <a:lnTo>
                    <a:pt x="258358" y="460822"/>
                  </a:lnTo>
                  <a:lnTo>
                    <a:pt x="254356" y="473722"/>
                  </a:lnTo>
                  <a:lnTo>
                    <a:pt x="249693" y="485921"/>
                  </a:lnTo>
                  <a:lnTo>
                    <a:pt x="244255" y="497607"/>
                  </a:lnTo>
                  <a:lnTo>
                    <a:pt x="237847" y="508929"/>
                  </a:lnTo>
                  <a:lnTo>
                    <a:pt x="230460" y="519988"/>
                  </a:lnTo>
                  <a:lnTo>
                    <a:pt x="222227" y="530536"/>
                  </a:lnTo>
                  <a:lnTo>
                    <a:pt x="213331" y="540014"/>
                  </a:lnTo>
                  <a:lnTo>
                    <a:pt x="203936" y="548192"/>
                  </a:lnTo>
                  <a:lnTo>
                    <a:pt x="194018" y="554835"/>
                  </a:lnTo>
                  <a:lnTo>
                    <a:pt x="183376" y="559548"/>
                  </a:lnTo>
                  <a:lnTo>
                    <a:pt x="171962" y="562303"/>
                  </a:lnTo>
                  <a:lnTo>
                    <a:pt x="160025" y="563204"/>
                  </a:lnTo>
                  <a:lnTo>
                    <a:pt x="148013" y="562305"/>
                  </a:lnTo>
                  <a:lnTo>
                    <a:pt x="136196" y="559810"/>
                  </a:lnTo>
                  <a:lnTo>
                    <a:pt x="124822" y="555867"/>
                  </a:lnTo>
                  <a:lnTo>
                    <a:pt x="114183" y="550480"/>
                  </a:lnTo>
                  <a:lnTo>
                    <a:pt x="104368" y="543785"/>
                  </a:lnTo>
                  <a:lnTo>
                    <a:pt x="95455" y="536020"/>
                  </a:lnTo>
                  <a:lnTo>
                    <a:pt x="87606" y="527438"/>
                  </a:lnTo>
                  <a:lnTo>
                    <a:pt x="80810" y="518254"/>
                  </a:lnTo>
                  <a:lnTo>
                    <a:pt x="75075" y="508478"/>
                  </a:lnTo>
                  <a:lnTo>
                    <a:pt x="70513" y="497931"/>
                  </a:lnTo>
                  <a:lnTo>
                    <a:pt x="67080" y="486584"/>
                  </a:lnTo>
                  <a:lnTo>
                    <a:pt x="64927" y="474862"/>
                  </a:lnTo>
                  <a:lnTo>
                    <a:pt x="64455" y="463526"/>
                  </a:lnTo>
                  <a:lnTo>
                    <a:pt x="65736" y="452982"/>
                  </a:lnTo>
                  <a:lnTo>
                    <a:pt x="68715" y="443446"/>
                  </a:lnTo>
                  <a:lnTo>
                    <a:pt x="73380" y="435112"/>
                  </a:lnTo>
                  <a:lnTo>
                    <a:pt x="79556" y="427962"/>
                  </a:lnTo>
                  <a:lnTo>
                    <a:pt x="86955" y="422144"/>
                  </a:lnTo>
                  <a:lnTo>
                    <a:pt x="95283" y="418051"/>
                  </a:lnTo>
                  <a:lnTo>
                    <a:pt x="104289" y="415749"/>
                  </a:lnTo>
                  <a:lnTo>
                    <a:pt x="113774" y="415337"/>
                  </a:lnTo>
                  <a:lnTo>
                    <a:pt x="123594" y="417104"/>
                  </a:lnTo>
                  <a:lnTo>
                    <a:pt x="133638" y="420993"/>
                  </a:lnTo>
                  <a:lnTo>
                    <a:pt x="143671" y="426518"/>
                  </a:lnTo>
                  <a:lnTo>
                    <a:pt x="153334" y="432974"/>
                  </a:lnTo>
                  <a:lnTo>
                    <a:pt x="162468" y="439870"/>
                  </a:lnTo>
                  <a:lnTo>
                    <a:pt x="171247" y="447106"/>
                  </a:lnTo>
                  <a:lnTo>
                    <a:pt x="180062" y="454869"/>
                  </a:lnTo>
                  <a:lnTo>
                    <a:pt x="189144" y="463237"/>
                  </a:lnTo>
                  <a:lnTo>
                    <a:pt x="198551" y="472162"/>
                  </a:lnTo>
                  <a:lnTo>
                    <a:pt x="208252" y="481539"/>
                  </a:lnTo>
                  <a:lnTo>
                    <a:pt x="218194" y="491255"/>
                  </a:lnTo>
                  <a:lnTo>
                    <a:pt x="228482" y="501051"/>
                  </a:lnTo>
                  <a:lnTo>
                    <a:pt x="239373" y="510549"/>
                  </a:lnTo>
                  <a:lnTo>
                    <a:pt x="250956" y="519555"/>
                  </a:lnTo>
                  <a:lnTo>
                    <a:pt x="263136" y="527764"/>
                  </a:lnTo>
                  <a:lnTo>
                    <a:pt x="277238" y="535474"/>
                  </a:lnTo>
                  <a:lnTo>
                    <a:pt x="297856" y="543360"/>
                  </a:lnTo>
                  <a:lnTo>
                    <a:pt x="332706" y="55269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13664" y="815037"/>
              <a:ext cx="51505" cy="152600"/>
            </a:xfrm>
            <a:custGeom>
              <a:avLst/>
              <a:gdLst/>
              <a:ahLst/>
              <a:cxnLst/>
              <a:rect l="0" t="0" r="0" b="0"/>
              <a:pathLst>
                <a:path w="51505" h="152600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31" y="19235"/>
                  </a:lnTo>
                  <a:lnTo>
                    <a:pt x="23311" y="27175"/>
                  </a:lnTo>
                  <a:lnTo>
                    <a:pt x="29641" y="35822"/>
                  </a:lnTo>
                  <a:lnTo>
                    <a:pt x="36155" y="45021"/>
                  </a:lnTo>
                  <a:lnTo>
                    <a:pt x="42313" y="54793"/>
                  </a:lnTo>
                  <a:lnTo>
                    <a:pt x="47151" y="65331"/>
                  </a:lnTo>
                  <a:lnTo>
                    <a:pt x="50244" y="76673"/>
                  </a:lnTo>
                  <a:lnTo>
                    <a:pt x="51504" y="88559"/>
                  </a:lnTo>
                  <a:lnTo>
                    <a:pt x="50911" y="100537"/>
                  </a:lnTo>
                  <a:lnTo>
                    <a:pt x="48664" y="112325"/>
                  </a:lnTo>
                  <a:lnTo>
                    <a:pt x="45195" y="123579"/>
                  </a:lnTo>
                  <a:lnTo>
                    <a:pt x="40626" y="135013"/>
                  </a:lnTo>
                  <a:lnTo>
                    <a:pt x="33443" y="148746"/>
                  </a:lnTo>
                  <a:lnTo>
                    <a:pt x="31022" y="152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9556" y="299140"/>
              <a:ext cx="243035" cy="447642"/>
            </a:xfrm>
            <a:custGeom>
              <a:avLst/>
              <a:gdLst/>
              <a:ahLst/>
              <a:cxnLst/>
              <a:rect l="0" t="0" r="0" b="0"/>
              <a:pathLst>
                <a:path w="243035" h="447642">
                  <a:moveTo>
                    <a:pt x="67849" y="0"/>
                  </a:moveTo>
                  <a:lnTo>
                    <a:pt x="62048" y="5935"/>
                  </a:lnTo>
                  <a:lnTo>
                    <a:pt x="57124" y="12140"/>
                  </a:lnTo>
                  <a:lnTo>
                    <a:pt x="52621" y="19235"/>
                  </a:lnTo>
                  <a:lnTo>
                    <a:pt x="48401" y="27176"/>
                  </a:lnTo>
                  <a:lnTo>
                    <a:pt x="44387" y="35822"/>
                  </a:lnTo>
                  <a:lnTo>
                    <a:pt x="40520" y="45017"/>
                  </a:lnTo>
                  <a:lnTo>
                    <a:pt x="36595" y="54616"/>
                  </a:lnTo>
                  <a:lnTo>
                    <a:pt x="32272" y="64506"/>
                  </a:lnTo>
                  <a:lnTo>
                    <a:pt x="27396" y="74576"/>
                  </a:lnTo>
                  <a:lnTo>
                    <a:pt x="21985" y="83945"/>
                  </a:lnTo>
                  <a:lnTo>
                    <a:pt x="16128" y="91033"/>
                  </a:lnTo>
                  <a:lnTo>
                    <a:pt x="9950" y="95131"/>
                  </a:lnTo>
                  <a:lnTo>
                    <a:pt x="4327" y="95321"/>
                  </a:lnTo>
                  <a:lnTo>
                    <a:pt x="862" y="91400"/>
                  </a:lnTo>
                  <a:lnTo>
                    <a:pt x="0" y="85190"/>
                  </a:lnTo>
                  <a:lnTo>
                    <a:pt x="999" y="77646"/>
                  </a:lnTo>
                  <a:lnTo>
                    <a:pt x="3104" y="69203"/>
                  </a:lnTo>
                  <a:lnTo>
                    <a:pt x="5992" y="60290"/>
                  </a:lnTo>
                  <a:lnTo>
                    <a:pt x="9696" y="51400"/>
                  </a:lnTo>
                  <a:lnTo>
                    <a:pt x="14199" y="42804"/>
                  </a:lnTo>
                  <a:lnTo>
                    <a:pt x="19549" y="34732"/>
                  </a:lnTo>
                  <a:lnTo>
                    <a:pt x="25907" y="27456"/>
                  </a:lnTo>
                  <a:lnTo>
                    <a:pt x="33267" y="21054"/>
                  </a:lnTo>
                  <a:lnTo>
                    <a:pt x="41482" y="15754"/>
                  </a:lnTo>
                  <a:lnTo>
                    <a:pt x="50369" y="12016"/>
                  </a:lnTo>
                  <a:lnTo>
                    <a:pt x="59753" y="9947"/>
                  </a:lnTo>
                  <a:lnTo>
                    <a:pt x="69495" y="9353"/>
                  </a:lnTo>
                  <a:lnTo>
                    <a:pt x="79486" y="9934"/>
                  </a:lnTo>
                  <a:lnTo>
                    <a:pt x="89651" y="11400"/>
                  </a:lnTo>
                  <a:lnTo>
                    <a:pt x="99934" y="13669"/>
                  </a:lnTo>
                  <a:lnTo>
                    <a:pt x="110297" y="16862"/>
                  </a:lnTo>
                  <a:lnTo>
                    <a:pt x="120710" y="20974"/>
                  </a:lnTo>
                  <a:lnTo>
                    <a:pt x="130992" y="26040"/>
                  </a:lnTo>
                  <a:lnTo>
                    <a:pt x="140822" y="32197"/>
                  </a:lnTo>
                  <a:lnTo>
                    <a:pt x="150059" y="39420"/>
                  </a:lnTo>
                  <a:lnTo>
                    <a:pt x="158567" y="47713"/>
                  </a:lnTo>
                  <a:lnTo>
                    <a:pt x="166136" y="57182"/>
                  </a:lnTo>
                  <a:lnTo>
                    <a:pt x="172737" y="67775"/>
                  </a:lnTo>
                  <a:lnTo>
                    <a:pt x="178169" y="79312"/>
                  </a:lnTo>
                  <a:lnTo>
                    <a:pt x="181995" y="91579"/>
                  </a:lnTo>
                  <a:lnTo>
                    <a:pt x="184120" y="104377"/>
                  </a:lnTo>
                  <a:lnTo>
                    <a:pt x="184581" y="117224"/>
                  </a:lnTo>
                  <a:lnTo>
                    <a:pt x="183378" y="129389"/>
                  </a:lnTo>
                  <a:lnTo>
                    <a:pt x="180681" y="140530"/>
                  </a:lnTo>
                  <a:lnTo>
                    <a:pt x="176771" y="150654"/>
                  </a:lnTo>
                  <a:lnTo>
                    <a:pt x="171938" y="159922"/>
                  </a:lnTo>
                  <a:lnTo>
                    <a:pt x="166428" y="168525"/>
                  </a:lnTo>
                  <a:lnTo>
                    <a:pt x="160273" y="176474"/>
                  </a:lnTo>
                  <a:lnTo>
                    <a:pt x="153310" y="183601"/>
                  </a:lnTo>
                  <a:lnTo>
                    <a:pt x="145597" y="189876"/>
                  </a:lnTo>
                  <a:lnTo>
                    <a:pt x="140137" y="195185"/>
                  </a:lnTo>
                  <a:lnTo>
                    <a:pt x="140491" y="199549"/>
                  </a:lnTo>
                  <a:lnTo>
                    <a:pt x="145436" y="203586"/>
                  </a:lnTo>
                  <a:lnTo>
                    <a:pt x="153112" y="207882"/>
                  </a:lnTo>
                  <a:lnTo>
                    <a:pt x="161861" y="212690"/>
                  </a:lnTo>
                  <a:lnTo>
                    <a:pt x="170742" y="218037"/>
                  </a:lnTo>
                  <a:lnTo>
                    <a:pt x="179365" y="224011"/>
                  </a:lnTo>
                  <a:lnTo>
                    <a:pt x="187637" y="230815"/>
                  </a:lnTo>
                  <a:lnTo>
                    <a:pt x="195578" y="238488"/>
                  </a:lnTo>
                  <a:lnTo>
                    <a:pt x="203086" y="246920"/>
                  </a:lnTo>
                  <a:lnTo>
                    <a:pt x="209921" y="255955"/>
                  </a:lnTo>
                  <a:lnTo>
                    <a:pt x="216006" y="265440"/>
                  </a:lnTo>
                  <a:lnTo>
                    <a:pt x="221418" y="275249"/>
                  </a:lnTo>
                  <a:lnTo>
                    <a:pt x="226289" y="285286"/>
                  </a:lnTo>
                  <a:lnTo>
                    <a:pt x="230748" y="295486"/>
                  </a:lnTo>
                  <a:lnTo>
                    <a:pt x="234743" y="305962"/>
                  </a:lnTo>
                  <a:lnTo>
                    <a:pt x="238055" y="316988"/>
                  </a:lnTo>
                  <a:lnTo>
                    <a:pt x="240612" y="328663"/>
                  </a:lnTo>
                  <a:lnTo>
                    <a:pt x="242330" y="340777"/>
                  </a:lnTo>
                  <a:lnTo>
                    <a:pt x="243034" y="352908"/>
                  </a:lnTo>
                  <a:lnTo>
                    <a:pt x="242718" y="364809"/>
                  </a:lnTo>
                  <a:lnTo>
                    <a:pt x="241201" y="376410"/>
                  </a:lnTo>
                  <a:lnTo>
                    <a:pt x="238054" y="387732"/>
                  </a:lnTo>
                  <a:lnTo>
                    <a:pt x="233191" y="398821"/>
                  </a:lnTo>
                  <a:lnTo>
                    <a:pt x="226654" y="409403"/>
                  </a:lnTo>
                  <a:lnTo>
                    <a:pt x="218446" y="418910"/>
                  </a:lnTo>
                  <a:lnTo>
                    <a:pt x="208739" y="427116"/>
                  </a:lnTo>
                  <a:lnTo>
                    <a:pt x="197815" y="433948"/>
                  </a:lnTo>
                  <a:lnTo>
                    <a:pt x="185968" y="439322"/>
                  </a:lnTo>
                  <a:lnTo>
                    <a:pt x="173441" y="443339"/>
                  </a:lnTo>
                  <a:lnTo>
                    <a:pt x="160269" y="446071"/>
                  </a:lnTo>
                  <a:lnTo>
                    <a:pt x="146289" y="447472"/>
                  </a:lnTo>
                  <a:lnTo>
                    <a:pt x="131485" y="447641"/>
                  </a:lnTo>
                  <a:lnTo>
                    <a:pt x="116288" y="446791"/>
                  </a:lnTo>
                  <a:lnTo>
                    <a:pt x="101467" y="445158"/>
                  </a:lnTo>
                  <a:lnTo>
                    <a:pt x="87424" y="442951"/>
                  </a:lnTo>
                  <a:lnTo>
                    <a:pt x="74216" y="440335"/>
                  </a:lnTo>
                  <a:lnTo>
                    <a:pt x="61731" y="437434"/>
                  </a:lnTo>
                  <a:lnTo>
                    <a:pt x="49828" y="434341"/>
                  </a:lnTo>
                  <a:lnTo>
                    <a:pt x="38812" y="431271"/>
                  </a:lnTo>
                  <a:lnTo>
                    <a:pt x="28366" y="428263"/>
                  </a:lnTo>
                  <a:lnTo>
                    <a:pt x="17568" y="425055"/>
                  </a:lnTo>
                  <a:lnTo>
                    <a:pt x="4678" y="42114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9298" y="288612"/>
              <a:ext cx="248344" cy="457715"/>
            </a:xfrm>
            <a:custGeom>
              <a:avLst/>
              <a:gdLst/>
              <a:ahLst/>
              <a:cxnLst/>
              <a:rect l="0" t="0" r="0" b="0"/>
              <a:pathLst>
                <a:path w="248344" h="457715">
                  <a:moveTo>
                    <a:pt x="204003" y="0"/>
                  </a:moveTo>
                  <a:lnTo>
                    <a:pt x="195135" y="2867"/>
                  </a:lnTo>
                  <a:lnTo>
                    <a:pt x="186148" y="5009"/>
                  </a:lnTo>
                  <a:lnTo>
                    <a:pt x="176157" y="6616"/>
                  </a:lnTo>
                  <a:lnTo>
                    <a:pt x="165350" y="7970"/>
                  </a:lnTo>
                  <a:lnTo>
                    <a:pt x="154186" y="9467"/>
                  </a:lnTo>
                  <a:lnTo>
                    <a:pt x="142972" y="11313"/>
                  </a:lnTo>
                  <a:lnTo>
                    <a:pt x="131514" y="13380"/>
                  </a:lnTo>
                  <a:lnTo>
                    <a:pt x="119233" y="15312"/>
                  </a:lnTo>
                  <a:lnTo>
                    <a:pt x="105870" y="16913"/>
                  </a:lnTo>
                  <a:lnTo>
                    <a:pt x="91795" y="18309"/>
                  </a:lnTo>
                  <a:lnTo>
                    <a:pt x="77801" y="19854"/>
                  </a:lnTo>
                  <a:lnTo>
                    <a:pt x="64355" y="21749"/>
                  </a:lnTo>
                  <a:lnTo>
                    <a:pt x="51734" y="24192"/>
                  </a:lnTo>
                  <a:lnTo>
                    <a:pt x="40184" y="27443"/>
                  </a:lnTo>
                  <a:lnTo>
                    <a:pt x="29724" y="31570"/>
                  </a:lnTo>
                  <a:lnTo>
                    <a:pt x="20533" y="36801"/>
                  </a:lnTo>
                  <a:lnTo>
                    <a:pt x="13022" y="43595"/>
                  </a:lnTo>
                  <a:lnTo>
                    <a:pt x="7267" y="52055"/>
                  </a:lnTo>
                  <a:lnTo>
                    <a:pt x="3214" y="61991"/>
                  </a:lnTo>
                  <a:lnTo>
                    <a:pt x="851" y="73102"/>
                  </a:lnTo>
                  <a:lnTo>
                    <a:pt x="0" y="85092"/>
                  </a:lnTo>
                  <a:lnTo>
                    <a:pt x="376" y="97718"/>
                  </a:lnTo>
                  <a:lnTo>
                    <a:pt x="1682" y="110792"/>
                  </a:lnTo>
                  <a:lnTo>
                    <a:pt x="3667" y="124170"/>
                  </a:lnTo>
                  <a:lnTo>
                    <a:pt x="6132" y="137593"/>
                  </a:lnTo>
                  <a:lnTo>
                    <a:pt x="8931" y="150686"/>
                  </a:lnTo>
                  <a:lnTo>
                    <a:pt x="11956" y="163275"/>
                  </a:lnTo>
                  <a:lnTo>
                    <a:pt x="14970" y="175527"/>
                  </a:lnTo>
                  <a:lnTo>
                    <a:pt x="17613" y="187827"/>
                  </a:lnTo>
                  <a:lnTo>
                    <a:pt x="19738" y="200371"/>
                  </a:lnTo>
                  <a:lnTo>
                    <a:pt x="21853" y="212042"/>
                  </a:lnTo>
                  <a:lnTo>
                    <a:pt x="25044" y="219562"/>
                  </a:lnTo>
                  <a:lnTo>
                    <a:pt x="29455" y="221425"/>
                  </a:lnTo>
                  <a:lnTo>
                    <a:pt x="34447" y="219633"/>
                  </a:lnTo>
                  <a:lnTo>
                    <a:pt x="40014" y="215760"/>
                  </a:lnTo>
                  <a:lnTo>
                    <a:pt x="46432" y="210675"/>
                  </a:lnTo>
                  <a:lnTo>
                    <a:pt x="53782" y="204880"/>
                  </a:lnTo>
                  <a:lnTo>
                    <a:pt x="61966" y="199148"/>
                  </a:lnTo>
                  <a:lnTo>
                    <a:pt x="70818" y="194567"/>
                  </a:lnTo>
                  <a:lnTo>
                    <a:pt x="80173" y="191628"/>
                  </a:lnTo>
                  <a:lnTo>
                    <a:pt x="89891" y="190294"/>
                  </a:lnTo>
                  <a:lnTo>
                    <a:pt x="99866" y="190301"/>
                  </a:lnTo>
                  <a:lnTo>
                    <a:pt x="110018" y="191340"/>
                  </a:lnTo>
                  <a:lnTo>
                    <a:pt x="120293" y="193136"/>
                  </a:lnTo>
                  <a:lnTo>
                    <a:pt x="130650" y="195470"/>
                  </a:lnTo>
                  <a:lnTo>
                    <a:pt x="141064" y="198188"/>
                  </a:lnTo>
                  <a:lnTo>
                    <a:pt x="151515" y="201502"/>
                  </a:lnTo>
                  <a:lnTo>
                    <a:pt x="161992" y="205943"/>
                  </a:lnTo>
                  <a:lnTo>
                    <a:pt x="172482" y="211710"/>
                  </a:lnTo>
                  <a:lnTo>
                    <a:pt x="182815" y="218533"/>
                  </a:lnTo>
                  <a:lnTo>
                    <a:pt x="192680" y="225877"/>
                  </a:lnTo>
                  <a:lnTo>
                    <a:pt x="201940" y="233376"/>
                  </a:lnTo>
                  <a:lnTo>
                    <a:pt x="210464" y="241021"/>
                  </a:lnTo>
                  <a:lnTo>
                    <a:pt x="218042" y="249058"/>
                  </a:lnTo>
                  <a:lnTo>
                    <a:pt x="224659" y="257611"/>
                  </a:lnTo>
                  <a:lnTo>
                    <a:pt x="230441" y="266660"/>
                  </a:lnTo>
                  <a:lnTo>
                    <a:pt x="235567" y="276120"/>
                  </a:lnTo>
                  <a:lnTo>
                    <a:pt x="240196" y="285899"/>
                  </a:lnTo>
                  <a:lnTo>
                    <a:pt x="244137" y="296078"/>
                  </a:lnTo>
                  <a:lnTo>
                    <a:pt x="246879" y="306897"/>
                  </a:lnTo>
                  <a:lnTo>
                    <a:pt x="248242" y="318431"/>
                  </a:lnTo>
                  <a:lnTo>
                    <a:pt x="248343" y="330447"/>
                  </a:lnTo>
                  <a:lnTo>
                    <a:pt x="247422" y="342513"/>
                  </a:lnTo>
                  <a:lnTo>
                    <a:pt x="245725" y="354369"/>
                  </a:lnTo>
                  <a:lnTo>
                    <a:pt x="243298" y="365941"/>
                  </a:lnTo>
                  <a:lnTo>
                    <a:pt x="240000" y="377244"/>
                  </a:lnTo>
                  <a:lnTo>
                    <a:pt x="235816" y="388319"/>
                  </a:lnTo>
                  <a:lnTo>
                    <a:pt x="230703" y="398891"/>
                  </a:lnTo>
                  <a:lnTo>
                    <a:pt x="224514" y="408393"/>
                  </a:lnTo>
                  <a:lnTo>
                    <a:pt x="217269" y="416604"/>
                  </a:lnTo>
                  <a:lnTo>
                    <a:pt x="208962" y="423779"/>
                  </a:lnTo>
                  <a:lnTo>
                    <a:pt x="199483" y="430448"/>
                  </a:lnTo>
                  <a:lnTo>
                    <a:pt x="188884" y="436965"/>
                  </a:lnTo>
                  <a:lnTo>
                    <a:pt x="177343" y="443175"/>
                  </a:lnTo>
                  <a:lnTo>
                    <a:pt x="165072" y="448521"/>
                  </a:lnTo>
                  <a:lnTo>
                    <a:pt x="152268" y="452743"/>
                  </a:lnTo>
                  <a:lnTo>
                    <a:pt x="139248" y="455731"/>
                  </a:lnTo>
                  <a:lnTo>
                    <a:pt x="126433" y="457362"/>
                  </a:lnTo>
                  <a:lnTo>
                    <a:pt x="114029" y="457714"/>
                  </a:lnTo>
                  <a:lnTo>
                    <a:pt x="101734" y="457001"/>
                  </a:lnTo>
                  <a:lnTo>
                    <a:pt x="88872" y="455467"/>
                  </a:lnTo>
                  <a:lnTo>
                    <a:pt x="75121" y="453334"/>
                  </a:lnTo>
                  <a:lnTo>
                    <a:pt x="61037" y="450929"/>
                  </a:lnTo>
                  <a:lnTo>
                    <a:pt x="46399" y="448449"/>
                  </a:lnTo>
                  <a:lnTo>
                    <a:pt x="28798" y="445681"/>
                  </a:lnTo>
                  <a:lnTo>
                    <a:pt x="3962" y="44219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24441" y="330726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110"/>
                  </a:lnTo>
                  <a:lnTo>
                    <a:pt x="876" y="76393"/>
                  </a:lnTo>
                  <a:lnTo>
                    <a:pt x="591" y="90971"/>
                  </a:lnTo>
                  <a:lnTo>
                    <a:pt x="398" y="106990"/>
                  </a:lnTo>
                  <a:lnTo>
                    <a:pt x="267" y="123984"/>
                  </a:lnTo>
                  <a:lnTo>
                    <a:pt x="179" y="141082"/>
                  </a:lnTo>
                  <a:lnTo>
                    <a:pt x="120" y="157776"/>
                  </a:lnTo>
                  <a:lnTo>
                    <a:pt x="80" y="174239"/>
                  </a:lnTo>
                  <a:lnTo>
                    <a:pt x="54" y="191118"/>
                  </a:lnTo>
                  <a:lnTo>
                    <a:pt x="35" y="208771"/>
                  </a:lnTo>
                  <a:lnTo>
                    <a:pt x="24" y="227238"/>
                  </a:lnTo>
                  <a:lnTo>
                    <a:pt x="15" y="246407"/>
                  </a:lnTo>
                  <a:lnTo>
                    <a:pt x="10" y="266125"/>
                  </a:lnTo>
                  <a:lnTo>
                    <a:pt x="7" y="286250"/>
                  </a:lnTo>
                  <a:lnTo>
                    <a:pt x="4" y="306665"/>
                  </a:lnTo>
                  <a:lnTo>
                    <a:pt x="3" y="327281"/>
                  </a:lnTo>
                  <a:lnTo>
                    <a:pt x="2" y="347869"/>
                  </a:lnTo>
                  <a:lnTo>
                    <a:pt x="1" y="368078"/>
                  </a:lnTo>
                  <a:lnTo>
                    <a:pt x="1" y="387734"/>
                  </a:lnTo>
                  <a:lnTo>
                    <a:pt x="1" y="406479"/>
                  </a:lnTo>
                  <a:lnTo>
                    <a:pt x="0" y="425734"/>
                  </a:lnTo>
                  <a:lnTo>
                    <a:pt x="0" y="4494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1437" y="351783"/>
              <a:ext cx="252476" cy="230051"/>
            </a:xfrm>
            <a:custGeom>
              <a:avLst/>
              <a:gdLst/>
              <a:ahLst/>
              <a:cxnLst/>
              <a:rect l="0" t="0" r="0" b="0"/>
              <a:pathLst>
                <a:path w="252476" h="230051">
                  <a:moveTo>
                    <a:pt x="252475" y="200041"/>
                  </a:moveTo>
                  <a:lnTo>
                    <a:pt x="237874" y="200175"/>
                  </a:lnTo>
                  <a:lnTo>
                    <a:pt x="224602" y="201456"/>
                  </a:lnTo>
                  <a:lnTo>
                    <a:pt x="211405" y="204044"/>
                  </a:lnTo>
                  <a:lnTo>
                    <a:pt x="198237" y="207591"/>
                  </a:lnTo>
                  <a:lnTo>
                    <a:pt x="185377" y="211576"/>
                  </a:lnTo>
                  <a:lnTo>
                    <a:pt x="172967" y="215651"/>
                  </a:lnTo>
                  <a:lnTo>
                    <a:pt x="160681" y="219500"/>
                  </a:lnTo>
                  <a:lnTo>
                    <a:pt x="147831" y="222769"/>
                  </a:lnTo>
                  <a:lnTo>
                    <a:pt x="134077" y="225331"/>
                  </a:lnTo>
                  <a:lnTo>
                    <a:pt x="119567" y="227235"/>
                  </a:lnTo>
                  <a:lnTo>
                    <a:pt x="104748" y="228602"/>
                  </a:lnTo>
                  <a:lnTo>
                    <a:pt x="89931" y="229558"/>
                  </a:lnTo>
                  <a:lnTo>
                    <a:pt x="75404" y="230050"/>
                  </a:lnTo>
                  <a:lnTo>
                    <a:pt x="61504" y="229857"/>
                  </a:lnTo>
                  <a:lnTo>
                    <a:pt x="48354" y="228904"/>
                  </a:lnTo>
                  <a:lnTo>
                    <a:pt x="36220" y="226941"/>
                  </a:lnTo>
                  <a:lnTo>
                    <a:pt x="25589" y="223489"/>
                  </a:lnTo>
                  <a:lnTo>
                    <a:pt x="16594" y="218421"/>
                  </a:lnTo>
                  <a:lnTo>
                    <a:pt x="9384" y="211915"/>
                  </a:lnTo>
                  <a:lnTo>
                    <a:pt x="4280" y="204260"/>
                  </a:lnTo>
                  <a:lnTo>
                    <a:pt x="1255" y="195742"/>
                  </a:lnTo>
                  <a:lnTo>
                    <a:pt x="0" y="186601"/>
                  </a:lnTo>
                  <a:lnTo>
                    <a:pt x="131" y="177021"/>
                  </a:lnTo>
                  <a:lnTo>
                    <a:pt x="1286" y="167136"/>
                  </a:lnTo>
                  <a:lnTo>
                    <a:pt x="3175" y="157042"/>
                  </a:lnTo>
                  <a:lnTo>
                    <a:pt x="5581" y="146806"/>
                  </a:lnTo>
                  <a:lnTo>
                    <a:pt x="8347" y="136474"/>
                  </a:lnTo>
                  <a:lnTo>
                    <a:pt x="11524" y="126077"/>
                  </a:lnTo>
                  <a:lnTo>
                    <a:pt x="15343" y="115636"/>
                  </a:lnTo>
                  <a:lnTo>
                    <a:pt x="19873" y="105167"/>
                  </a:lnTo>
                  <a:lnTo>
                    <a:pt x="24883" y="94677"/>
                  </a:lnTo>
                  <a:lnTo>
                    <a:pt x="29938" y="84175"/>
                  </a:lnTo>
                  <a:lnTo>
                    <a:pt x="34782" y="73664"/>
                  </a:lnTo>
                  <a:lnTo>
                    <a:pt x="39339" y="63147"/>
                  </a:lnTo>
                  <a:lnTo>
                    <a:pt x="43626" y="52627"/>
                  </a:lnTo>
                  <a:lnTo>
                    <a:pt x="47689" y="42117"/>
                  </a:lnTo>
                  <a:lnTo>
                    <a:pt x="51430" y="32074"/>
                  </a:lnTo>
                  <a:lnTo>
                    <a:pt x="54968" y="22402"/>
                  </a:lnTo>
                  <a:lnTo>
                    <a:pt x="58616" y="12251"/>
                  </a:lnTo>
                  <a:lnTo>
                    <a:pt x="629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8710" y="58341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22" y="6612"/>
                  </a:lnTo>
                  <a:lnTo>
                    <a:pt x="132361" y="7792"/>
                  </a:lnTo>
                  <a:lnTo>
                    <a:pt x="119701" y="8641"/>
                  </a:lnTo>
                  <a:lnTo>
                    <a:pt x="106645" y="9238"/>
                  </a:lnTo>
                  <a:lnTo>
                    <a:pt x="93293" y="9653"/>
                  </a:lnTo>
                  <a:lnTo>
                    <a:pt x="79728" y="9937"/>
                  </a:lnTo>
                  <a:lnTo>
                    <a:pt x="66027" y="10130"/>
                  </a:lnTo>
                  <a:lnTo>
                    <a:pt x="52649" y="10261"/>
                  </a:lnTo>
                  <a:lnTo>
                    <a:pt x="39020" y="10364"/>
                  </a:lnTo>
                  <a:lnTo>
                    <a:pt x="22825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82410" y="4465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82410" y="646581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21056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45679" y="404425"/>
              <a:ext cx="10514" cy="400084"/>
            </a:xfrm>
            <a:custGeom>
              <a:avLst/>
              <a:gdLst/>
              <a:ahLst/>
              <a:cxnLst/>
              <a:rect l="0" t="0" r="0" b="0"/>
              <a:pathLst>
                <a:path w="10514" h="400084">
                  <a:moveTo>
                    <a:pt x="10513" y="0"/>
                  </a:moveTo>
                  <a:lnTo>
                    <a:pt x="7646" y="8869"/>
                  </a:lnTo>
                  <a:lnTo>
                    <a:pt x="5504" y="17856"/>
                  </a:lnTo>
                  <a:lnTo>
                    <a:pt x="3901" y="27860"/>
                  </a:lnTo>
                  <a:lnTo>
                    <a:pt x="2721" y="39186"/>
                  </a:lnTo>
                  <a:lnTo>
                    <a:pt x="1872" y="52294"/>
                  </a:lnTo>
                  <a:lnTo>
                    <a:pt x="1275" y="67264"/>
                  </a:lnTo>
                  <a:lnTo>
                    <a:pt x="860" y="84025"/>
                  </a:lnTo>
                  <a:lnTo>
                    <a:pt x="576" y="102548"/>
                  </a:lnTo>
                  <a:lnTo>
                    <a:pt x="383" y="122630"/>
                  </a:lnTo>
                  <a:lnTo>
                    <a:pt x="252" y="143808"/>
                  </a:lnTo>
                  <a:lnTo>
                    <a:pt x="164" y="165467"/>
                  </a:lnTo>
                  <a:lnTo>
                    <a:pt x="105" y="187213"/>
                  </a:lnTo>
                  <a:lnTo>
                    <a:pt x="65" y="208711"/>
                  </a:lnTo>
                  <a:lnTo>
                    <a:pt x="38" y="229605"/>
                  </a:lnTo>
                  <a:lnTo>
                    <a:pt x="20" y="249766"/>
                  </a:lnTo>
                  <a:lnTo>
                    <a:pt x="9" y="269085"/>
                  </a:lnTo>
                  <a:lnTo>
                    <a:pt x="1" y="287379"/>
                  </a:lnTo>
                  <a:lnTo>
                    <a:pt x="0" y="304649"/>
                  </a:lnTo>
                  <a:lnTo>
                    <a:pt x="169" y="320876"/>
                  </a:lnTo>
                  <a:lnTo>
                    <a:pt x="815" y="335942"/>
                  </a:lnTo>
                  <a:lnTo>
                    <a:pt x="2063" y="349882"/>
                  </a:lnTo>
                  <a:lnTo>
                    <a:pt x="3722" y="362422"/>
                  </a:lnTo>
                  <a:lnTo>
                    <a:pt x="5549" y="374131"/>
                  </a:lnTo>
                  <a:lnTo>
                    <a:pt x="7702" y="386042"/>
                  </a:lnTo>
                  <a:lnTo>
                    <a:pt x="10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26654" y="299140"/>
              <a:ext cx="197954" cy="300458"/>
            </a:xfrm>
            <a:custGeom>
              <a:avLst/>
              <a:gdLst/>
              <a:ahLst/>
              <a:cxnLst/>
              <a:rect l="0" t="0" r="0" b="0"/>
              <a:pathLst>
                <a:path w="197954" h="300458">
                  <a:moveTo>
                    <a:pt x="197953" y="242156"/>
                  </a:moveTo>
                  <a:lnTo>
                    <a:pt x="186284" y="245090"/>
                  </a:lnTo>
                  <a:lnTo>
                    <a:pt x="175796" y="247872"/>
                  </a:lnTo>
                  <a:lnTo>
                    <a:pt x="165494" y="250776"/>
                  </a:lnTo>
                  <a:lnTo>
                    <a:pt x="155193" y="253989"/>
                  </a:lnTo>
                  <a:lnTo>
                    <a:pt x="144849" y="257802"/>
                  </a:lnTo>
                  <a:lnTo>
                    <a:pt x="134460" y="262315"/>
                  </a:lnTo>
                  <a:lnTo>
                    <a:pt x="124031" y="267306"/>
                  </a:lnTo>
                  <a:lnTo>
                    <a:pt x="113573" y="272345"/>
                  </a:lnTo>
                  <a:lnTo>
                    <a:pt x="103093" y="277177"/>
                  </a:lnTo>
                  <a:lnTo>
                    <a:pt x="92598" y="281724"/>
                  </a:lnTo>
                  <a:lnTo>
                    <a:pt x="82092" y="286005"/>
                  </a:lnTo>
                  <a:lnTo>
                    <a:pt x="71575" y="290063"/>
                  </a:lnTo>
                  <a:lnTo>
                    <a:pt x="60884" y="293788"/>
                  </a:lnTo>
                  <a:lnTo>
                    <a:pt x="49714" y="296918"/>
                  </a:lnTo>
                  <a:lnTo>
                    <a:pt x="37960" y="299339"/>
                  </a:lnTo>
                  <a:lnTo>
                    <a:pt x="26473" y="300457"/>
                  </a:lnTo>
                  <a:lnTo>
                    <a:pt x="16892" y="299161"/>
                  </a:lnTo>
                  <a:lnTo>
                    <a:pt x="9970" y="295058"/>
                  </a:lnTo>
                  <a:lnTo>
                    <a:pt x="5479" y="288385"/>
                  </a:lnTo>
                  <a:lnTo>
                    <a:pt x="2681" y="279630"/>
                  </a:lnTo>
                  <a:lnTo>
                    <a:pt x="950" y="269303"/>
                  </a:lnTo>
                  <a:lnTo>
                    <a:pt x="38" y="258000"/>
                  </a:lnTo>
                  <a:lnTo>
                    <a:pt x="0" y="246363"/>
                  </a:lnTo>
                  <a:lnTo>
                    <a:pt x="814" y="234765"/>
                  </a:lnTo>
                  <a:lnTo>
                    <a:pt x="2355" y="223184"/>
                  </a:lnTo>
                  <a:lnTo>
                    <a:pt x="4468" y="211337"/>
                  </a:lnTo>
                  <a:lnTo>
                    <a:pt x="7008" y="199061"/>
                  </a:lnTo>
                  <a:lnTo>
                    <a:pt x="10019" y="186187"/>
                  </a:lnTo>
                  <a:lnTo>
                    <a:pt x="13720" y="172472"/>
                  </a:lnTo>
                  <a:lnTo>
                    <a:pt x="18168" y="157872"/>
                  </a:lnTo>
                  <a:lnTo>
                    <a:pt x="23121" y="142659"/>
                  </a:lnTo>
                  <a:lnTo>
                    <a:pt x="28138" y="127301"/>
                  </a:lnTo>
                  <a:lnTo>
                    <a:pt x="32956" y="112080"/>
                  </a:lnTo>
                  <a:lnTo>
                    <a:pt x="37495" y="96927"/>
                  </a:lnTo>
                  <a:lnTo>
                    <a:pt x="41770" y="81535"/>
                  </a:lnTo>
                  <a:lnTo>
                    <a:pt x="45825" y="65757"/>
                  </a:lnTo>
                  <a:lnTo>
                    <a:pt x="49560" y="50341"/>
                  </a:lnTo>
                  <a:lnTo>
                    <a:pt x="53095" y="35327"/>
                  </a:lnTo>
                  <a:lnTo>
                    <a:pt x="56740" y="19392"/>
                  </a:lnTo>
                  <a:lnTo>
                    <a:pt x="61082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385643" y="1187357"/>
            <a:ext cx="3426088" cy="5368495"/>
            <a:chOff x="2385643" y="1187357"/>
            <a:chExt cx="3426088" cy="5368495"/>
          </a:xfrm>
        </p:grpSpPr>
        <p:sp>
          <p:nvSpPr>
            <p:cNvPr id="26" name="Freeform 25"/>
            <p:cNvSpPr/>
            <p:nvPr/>
          </p:nvSpPr>
          <p:spPr>
            <a:xfrm>
              <a:off x="2663709" y="2063585"/>
              <a:ext cx="10530" cy="610654"/>
            </a:xfrm>
            <a:custGeom>
              <a:avLst/>
              <a:gdLst/>
              <a:ahLst/>
              <a:cxnLst/>
              <a:rect l="0" t="0" r="0" b="0"/>
              <a:pathLst>
                <a:path w="10530" h="610654">
                  <a:moveTo>
                    <a:pt x="10529" y="0"/>
                  </a:moveTo>
                  <a:lnTo>
                    <a:pt x="2196" y="48931"/>
                  </a:lnTo>
                  <a:lnTo>
                    <a:pt x="3770" y="103015"/>
                  </a:lnTo>
                  <a:lnTo>
                    <a:pt x="7525" y="147560"/>
                  </a:lnTo>
                  <a:lnTo>
                    <a:pt x="9194" y="194654"/>
                  </a:lnTo>
                  <a:lnTo>
                    <a:pt x="10133" y="250438"/>
                  </a:lnTo>
                  <a:lnTo>
                    <a:pt x="10412" y="296602"/>
                  </a:lnTo>
                  <a:lnTo>
                    <a:pt x="10494" y="356684"/>
                  </a:lnTo>
                  <a:lnTo>
                    <a:pt x="10519" y="409581"/>
                  </a:lnTo>
                  <a:lnTo>
                    <a:pt x="3291" y="470546"/>
                  </a:lnTo>
                  <a:lnTo>
                    <a:pt x="976" y="519357"/>
                  </a:lnTo>
                  <a:lnTo>
                    <a:pt x="193" y="57524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85643" y="2084642"/>
              <a:ext cx="267539" cy="432020"/>
            </a:xfrm>
            <a:custGeom>
              <a:avLst/>
              <a:gdLst/>
              <a:ahLst/>
              <a:cxnLst/>
              <a:rect l="0" t="0" r="0" b="0"/>
              <a:pathLst>
                <a:path w="267539" h="432020">
                  <a:moveTo>
                    <a:pt x="267538" y="242156"/>
                  </a:moveTo>
                  <a:lnTo>
                    <a:pt x="250770" y="247745"/>
                  </a:lnTo>
                  <a:lnTo>
                    <a:pt x="189011" y="299034"/>
                  </a:lnTo>
                  <a:lnTo>
                    <a:pt x="131649" y="347998"/>
                  </a:lnTo>
                  <a:lnTo>
                    <a:pt x="95983" y="380089"/>
                  </a:lnTo>
                  <a:lnTo>
                    <a:pt x="35639" y="421050"/>
                  </a:lnTo>
                  <a:lnTo>
                    <a:pt x="14733" y="432019"/>
                  </a:lnTo>
                  <a:lnTo>
                    <a:pt x="7754" y="430732"/>
                  </a:lnTo>
                  <a:lnTo>
                    <a:pt x="3102" y="425195"/>
                  </a:lnTo>
                  <a:lnTo>
                    <a:pt x="0" y="416824"/>
                  </a:lnTo>
                  <a:lnTo>
                    <a:pt x="1224" y="382687"/>
                  </a:lnTo>
                  <a:lnTo>
                    <a:pt x="18489" y="320627"/>
                  </a:lnTo>
                  <a:lnTo>
                    <a:pt x="38059" y="266235"/>
                  </a:lnTo>
                  <a:lnTo>
                    <a:pt x="56789" y="210968"/>
                  </a:lnTo>
                  <a:lnTo>
                    <a:pt x="76560" y="157356"/>
                  </a:lnTo>
                  <a:lnTo>
                    <a:pt x="95760" y="106082"/>
                  </a:lnTo>
                  <a:lnTo>
                    <a:pt x="117750" y="52107"/>
                  </a:lnTo>
                  <a:lnTo>
                    <a:pt x="1306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6227" y="1916186"/>
              <a:ext cx="2285867" cy="852809"/>
            </a:xfrm>
            <a:custGeom>
              <a:avLst/>
              <a:gdLst/>
              <a:ahLst/>
              <a:cxnLst/>
              <a:rect l="0" t="0" r="0" b="0"/>
              <a:pathLst>
                <a:path w="2285867" h="852809">
                  <a:moveTo>
                    <a:pt x="64353" y="852808"/>
                  </a:moveTo>
                  <a:lnTo>
                    <a:pt x="73928" y="828762"/>
                  </a:lnTo>
                  <a:lnTo>
                    <a:pt x="117350" y="767687"/>
                  </a:lnTo>
                  <a:lnTo>
                    <a:pt x="135038" y="733610"/>
                  </a:lnTo>
                  <a:lnTo>
                    <a:pt x="157084" y="680174"/>
                  </a:lnTo>
                  <a:lnTo>
                    <a:pt x="175564" y="630625"/>
                  </a:lnTo>
                  <a:lnTo>
                    <a:pt x="190479" y="573177"/>
                  </a:lnTo>
                  <a:lnTo>
                    <a:pt x="204690" y="510574"/>
                  </a:lnTo>
                  <a:lnTo>
                    <a:pt x="209659" y="456738"/>
                  </a:lnTo>
                  <a:lnTo>
                    <a:pt x="211132" y="398152"/>
                  </a:lnTo>
                  <a:lnTo>
                    <a:pt x="205979" y="341929"/>
                  </a:lnTo>
                  <a:lnTo>
                    <a:pt x="197043" y="288226"/>
                  </a:lnTo>
                  <a:lnTo>
                    <a:pt x="182374" y="233318"/>
                  </a:lnTo>
                  <a:lnTo>
                    <a:pt x="158159" y="178626"/>
                  </a:lnTo>
                  <a:lnTo>
                    <a:pt x="125257" y="122762"/>
                  </a:lnTo>
                  <a:lnTo>
                    <a:pt x="74583" y="75539"/>
                  </a:lnTo>
                  <a:lnTo>
                    <a:pt x="32709" y="51576"/>
                  </a:lnTo>
                  <a:lnTo>
                    <a:pt x="1164" y="39328"/>
                  </a:lnTo>
                  <a:lnTo>
                    <a:pt x="0" y="36747"/>
                  </a:lnTo>
                  <a:lnTo>
                    <a:pt x="14305" y="33880"/>
                  </a:lnTo>
                  <a:lnTo>
                    <a:pt x="71148" y="32039"/>
                  </a:lnTo>
                  <a:lnTo>
                    <a:pt x="120309" y="31720"/>
                  </a:lnTo>
                  <a:lnTo>
                    <a:pt x="167370" y="31625"/>
                  </a:lnTo>
                  <a:lnTo>
                    <a:pt x="223558" y="31597"/>
                  </a:lnTo>
                  <a:lnTo>
                    <a:pt x="276601" y="31589"/>
                  </a:lnTo>
                  <a:lnTo>
                    <a:pt x="333919" y="28467"/>
                  </a:lnTo>
                  <a:lnTo>
                    <a:pt x="396151" y="22521"/>
                  </a:lnTo>
                  <a:lnTo>
                    <a:pt x="455512" y="21491"/>
                  </a:lnTo>
                  <a:lnTo>
                    <a:pt x="506375" y="21186"/>
                  </a:lnTo>
                  <a:lnTo>
                    <a:pt x="561757" y="13847"/>
                  </a:lnTo>
                  <a:lnTo>
                    <a:pt x="623773" y="11512"/>
                  </a:lnTo>
                  <a:lnTo>
                    <a:pt x="670173" y="10966"/>
                  </a:lnTo>
                  <a:lnTo>
                    <a:pt x="718091" y="7603"/>
                  </a:lnTo>
                  <a:lnTo>
                    <a:pt x="766685" y="3379"/>
                  </a:lnTo>
                  <a:lnTo>
                    <a:pt x="815578" y="1502"/>
                  </a:lnTo>
                  <a:lnTo>
                    <a:pt x="872374" y="445"/>
                  </a:lnTo>
                  <a:lnTo>
                    <a:pt x="935607" y="132"/>
                  </a:lnTo>
                  <a:lnTo>
                    <a:pt x="989437" y="39"/>
                  </a:lnTo>
                  <a:lnTo>
                    <a:pt x="1051790" y="12"/>
                  </a:lnTo>
                  <a:lnTo>
                    <a:pt x="1105360" y="4"/>
                  </a:lnTo>
                  <a:lnTo>
                    <a:pt x="1167636" y="1"/>
                  </a:lnTo>
                  <a:lnTo>
                    <a:pt x="1221183" y="0"/>
                  </a:lnTo>
                  <a:lnTo>
                    <a:pt x="1281198" y="0"/>
                  </a:lnTo>
                  <a:lnTo>
                    <a:pt x="1327491" y="0"/>
                  </a:lnTo>
                  <a:lnTo>
                    <a:pt x="1388001" y="0"/>
                  </a:lnTo>
                  <a:lnTo>
                    <a:pt x="1440635" y="0"/>
                  </a:lnTo>
                  <a:lnTo>
                    <a:pt x="1503023" y="0"/>
                  </a:lnTo>
                  <a:lnTo>
                    <a:pt x="1556214" y="0"/>
                  </a:lnTo>
                  <a:lnTo>
                    <a:pt x="1599318" y="0"/>
                  </a:lnTo>
                  <a:lnTo>
                    <a:pt x="1645771" y="3120"/>
                  </a:lnTo>
                  <a:lnTo>
                    <a:pt x="1708604" y="8333"/>
                  </a:lnTo>
                  <a:lnTo>
                    <a:pt x="1766215" y="9878"/>
                  </a:lnTo>
                  <a:lnTo>
                    <a:pt x="1822669" y="13455"/>
                  </a:lnTo>
                  <a:lnTo>
                    <a:pt x="1878775" y="19555"/>
                  </a:lnTo>
                  <a:lnTo>
                    <a:pt x="1937258" y="21930"/>
                  </a:lnTo>
                  <a:lnTo>
                    <a:pt x="1991502" y="28205"/>
                  </a:lnTo>
                  <a:lnTo>
                    <a:pt x="2040589" y="30584"/>
                  </a:lnTo>
                  <a:lnTo>
                    <a:pt x="2098548" y="32459"/>
                  </a:lnTo>
                  <a:lnTo>
                    <a:pt x="2160174" y="39903"/>
                  </a:lnTo>
                  <a:lnTo>
                    <a:pt x="2220548" y="48348"/>
                  </a:lnTo>
                  <a:lnTo>
                    <a:pt x="2271577" y="51794"/>
                  </a:lnTo>
                  <a:lnTo>
                    <a:pt x="228586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31091" y="2091415"/>
              <a:ext cx="301200" cy="603881"/>
            </a:xfrm>
            <a:custGeom>
              <a:avLst/>
              <a:gdLst/>
              <a:ahLst/>
              <a:cxnLst/>
              <a:rect l="0" t="0" r="0" b="0"/>
              <a:pathLst>
                <a:path w="301200" h="603881">
                  <a:moveTo>
                    <a:pt x="80100" y="77455"/>
                  </a:moveTo>
                  <a:lnTo>
                    <a:pt x="37439" y="131570"/>
                  </a:lnTo>
                  <a:lnTo>
                    <a:pt x="9802" y="166913"/>
                  </a:lnTo>
                  <a:lnTo>
                    <a:pt x="5159" y="167509"/>
                  </a:lnTo>
                  <a:lnTo>
                    <a:pt x="2063" y="163227"/>
                  </a:lnTo>
                  <a:lnTo>
                    <a:pt x="0" y="155694"/>
                  </a:lnTo>
                  <a:lnTo>
                    <a:pt x="2684" y="122734"/>
                  </a:lnTo>
                  <a:lnTo>
                    <a:pt x="10988" y="103038"/>
                  </a:lnTo>
                  <a:lnTo>
                    <a:pt x="48918" y="45343"/>
                  </a:lnTo>
                  <a:lnTo>
                    <a:pt x="63902" y="26918"/>
                  </a:lnTo>
                  <a:lnTo>
                    <a:pt x="102117" y="5558"/>
                  </a:lnTo>
                  <a:lnTo>
                    <a:pt x="112326" y="1448"/>
                  </a:lnTo>
                  <a:lnTo>
                    <a:pt x="133027" y="0"/>
                  </a:lnTo>
                  <a:lnTo>
                    <a:pt x="153926" y="4426"/>
                  </a:lnTo>
                  <a:lnTo>
                    <a:pt x="174913" y="14192"/>
                  </a:lnTo>
                  <a:lnTo>
                    <a:pt x="206459" y="44023"/>
                  </a:lnTo>
                  <a:lnTo>
                    <a:pt x="244515" y="106602"/>
                  </a:lnTo>
                  <a:lnTo>
                    <a:pt x="261796" y="167440"/>
                  </a:lnTo>
                  <a:lnTo>
                    <a:pt x="267297" y="226560"/>
                  </a:lnTo>
                  <a:lnTo>
                    <a:pt x="260750" y="288882"/>
                  </a:lnTo>
                  <a:lnTo>
                    <a:pt x="251519" y="347421"/>
                  </a:lnTo>
                  <a:lnTo>
                    <a:pt x="234800" y="410372"/>
                  </a:lnTo>
                  <a:lnTo>
                    <a:pt x="216014" y="465826"/>
                  </a:lnTo>
                  <a:lnTo>
                    <a:pt x="192511" y="516182"/>
                  </a:lnTo>
                  <a:lnTo>
                    <a:pt x="153128" y="569529"/>
                  </a:lnTo>
                  <a:lnTo>
                    <a:pt x="129325" y="585883"/>
                  </a:lnTo>
                  <a:lnTo>
                    <a:pt x="104317" y="594712"/>
                  </a:lnTo>
                  <a:lnTo>
                    <a:pt x="81505" y="594736"/>
                  </a:lnTo>
                  <a:lnTo>
                    <a:pt x="62787" y="584608"/>
                  </a:lnTo>
                  <a:lnTo>
                    <a:pt x="31707" y="549510"/>
                  </a:lnTo>
                  <a:lnTo>
                    <a:pt x="7423" y="486915"/>
                  </a:lnTo>
                  <a:lnTo>
                    <a:pt x="2176" y="460648"/>
                  </a:lnTo>
                  <a:lnTo>
                    <a:pt x="3743" y="437276"/>
                  </a:lnTo>
                  <a:lnTo>
                    <a:pt x="16792" y="404387"/>
                  </a:lnTo>
                  <a:lnTo>
                    <a:pt x="25027" y="397185"/>
                  </a:lnTo>
                  <a:lnTo>
                    <a:pt x="46654" y="389183"/>
                  </a:lnTo>
                  <a:lnTo>
                    <a:pt x="68745" y="391866"/>
                  </a:lnTo>
                  <a:lnTo>
                    <a:pt x="97793" y="406530"/>
                  </a:lnTo>
                  <a:lnTo>
                    <a:pt x="155682" y="458718"/>
                  </a:lnTo>
                  <a:lnTo>
                    <a:pt x="203571" y="514632"/>
                  </a:lnTo>
                  <a:lnTo>
                    <a:pt x="260996" y="577556"/>
                  </a:lnTo>
                  <a:lnTo>
                    <a:pt x="301199" y="60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48103" y="2621595"/>
              <a:ext cx="67751" cy="252685"/>
            </a:xfrm>
            <a:custGeom>
              <a:avLst/>
              <a:gdLst/>
              <a:ahLst/>
              <a:cxnLst/>
              <a:rect l="0" t="0" r="0" b="0"/>
              <a:pathLst>
                <a:path w="67751" h="252685">
                  <a:moveTo>
                    <a:pt x="0" y="0"/>
                  </a:moveTo>
                  <a:lnTo>
                    <a:pt x="16811" y="19151"/>
                  </a:lnTo>
                  <a:lnTo>
                    <a:pt x="43909" y="73218"/>
                  </a:lnTo>
                  <a:lnTo>
                    <a:pt x="62946" y="129399"/>
                  </a:lnTo>
                  <a:lnTo>
                    <a:pt x="67750" y="154607"/>
                  </a:lnTo>
                  <a:lnTo>
                    <a:pt x="65986" y="177509"/>
                  </a:lnTo>
                  <a:lnTo>
                    <a:pt x="40851" y="22570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41648" y="2131006"/>
              <a:ext cx="314190" cy="476616"/>
            </a:xfrm>
            <a:custGeom>
              <a:avLst/>
              <a:gdLst/>
              <a:ahLst/>
              <a:cxnLst/>
              <a:rect l="0" t="0" r="0" b="0"/>
              <a:pathLst>
                <a:path w="314190" h="476616">
                  <a:moveTo>
                    <a:pt x="95968" y="37864"/>
                  </a:moveTo>
                  <a:lnTo>
                    <a:pt x="36375" y="87362"/>
                  </a:lnTo>
                  <a:lnTo>
                    <a:pt x="3264" y="138208"/>
                  </a:lnTo>
                  <a:lnTo>
                    <a:pt x="240" y="137515"/>
                  </a:lnTo>
                  <a:lnTo>
                    <a:pt x="0" y="121148"/>
                  </a:lnTo>
                  <a:lnTo>
                    <a:pt x="12031" y="84638"/>
                  </a:lnTo>
                  <a:lnTo>
                    <a:pt x="27077" y="64111"/>
                  </a:lnTo>
                  <a:lnTo>
                    <a:pt x="85862" y="17263"/>
                  </a:lnTo>
                  <a:lnTo>
                    <a:pt x="107854" y="5311"/>
                  </a:lnTo>
                  <a:lnTo>
                    <a:pt x="133226" y="0"/>
                  </a:lnTo>
                  <a:lnTo>
                    <a:pt x="156981" y="3878"/>
                  </a:lnTo>
                  <a:lnTo>
                    <a:pt x="186966" y="19215"/>
                  </a:lnTo>
                  <a:lnTo>
                    <a:pt x="195238" y="25431"/>
                  </a:lnTo>
                  <a:lnTo>
                    <a:pt x="204429" y="47936"/>
                  </a:lnTo>
                  <a:lnTo>
                    <a:pt x="210329" y="104454"/>
                  </a:lnTo>
                  <a:lnTo>
                    <a:pt x="204897" y="129461"/>
                  </a:lnTo>
                  <a:lnTo>
                    <a:pt x="188685" y="160150"/>
                  </a:lnTo>
                  <a:lnTo>
                    <a:pt x="165944" y="184061"/>
                  </a:lnTo>
                  <a:lnTo>
                    <a:pt x="156656" y="191481"/>
                  </a:lnTo>
                  <a:lnTo>
                    <a:pt x="151635" y="191748"/>
                  </a:lnTo>
                  <a:lnTo>
                    <a:pt x="149457" y="187247"/>
                  </a:lnTo>
                  <a:lnTo>
                    <a:pt x="149175" y="179566"/>
                  </a:lnTo>
                  <a:lnTo>
                    <a:pt x="153666" y="175616"/>
                  </a:lnTo>
                  <a:lnTo>
                    <a:pt x="171135" y="174347"/>
                  </a:lnTo>
                  <a:lnTo>
                    <a:pt x="201688" y="185798"/>
                  </a:lnTo>
                  <a:lnTo>
                    <a:pt x="253953" y="220501"/>
                  </a:lnTo>
                  <a:lnTo>
                    <a:pt x="290432" y="259684"/>
                  </a:lnTo>
                  <a:lnTo>
                    <a:pt x="307355" y="296351"/>
                  </a:lnTo>
                  <a:lnTo>
                    <a:pt x="314189" y="342440"/>
                  </a:lnTo>
                  <a:lnTo>
                    <a:pt x="305036" y="387552"/>
                  </a:lnTo>
                  <a:lnTo>
                    <a:pt x="287506" y="419376"/>
                  </a:lnTo>
                  <a:lnTo>
                    <a:pt x="261904" y="443623"/>
                  </a:lnTo>
                  <a:lnTo>
                    <a:pt x="213407" y="464371"/>
                  </a:lnTo>
                  <a:lnTo>
                    <a:pt x="155648" y="476615"/>
                  </a:lnTo>
                  <a:lnTo>
                    <a:pt x="93849" y="473791"/>
                  </a:lnTo>
                  <a:lnTo>
                    <a:pt x="43326" y="469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77761" y="2169159"/>
              <a:ext cx="276943" cy="377308"/>
            </a:xfrm>
            <a:custGeom>
              <a:avLst/>
              <a:gdLst/>
              <a:ahLst/>
              <a:cxnLst/>
              <a:rect l="0" t="0" r="0" b="0"/>
              <a:pathLst>
                <a:path w="276943" h="377308">
                  <a:moveTo>
                    <a:pt x="207337" y="10240"/>
                  </a:moveTo>
                  <a:lnTo>
                    <a:pt x="148720" y="1174"/>
                  </a:lnTo>
                  <a:lnTo>
                    <a:pt x="87311" y="0"/>
                  </a:lnTo>
                  <a:lnTo>
                    <a:pt x="45562" y="2136"/>
                  </a:lnTo>
                  <a:lnTo>
                    <a:pt x="25862" y="10928"/>
                  </a:lnTo>
                  <a:lnTo>
                    <a:pt x="12428" y="28873"/>
                  </a:lnTo>
                  <a:lnTo>
                    <a:pt x="3728" y="52446"/>
                  </a:lnTo>
                  <a:lnTo>
                    <a:pt x="0" y="92025"/>
                  </a:lnTo>
                  <a:lnTo>
                    <a:pt x="3273" y="119508"/>
                  </a:lnTo>
                  <a:lnTo>
                    <a:pt x="8124" y="126369"/>
                  </a:lnTo>
                  <a:lnTo>
                    <a:pt x="14867" y="128603"/>
                  </a:lnTo>
                  <a:lnTo>
                    <a:pt x="32887" y="124847"/>
                  </a:lnTo>
                  <a:lnTo>
                    <a:pt x="85704" y="109611"/>
                  </a:lnTo>
                  <a:lnTo>
                    <a:pt x="128794" y="109483"/>
                  </a:lnTo>
                  <a:lnTo>
                    <a:pt x="166908" y="119973"/>
                  </a:lnTo>
                  <a:lnTo>
                    <a:pt x="204717" y="141019"/>
                  </a:lnTo>
                  <a:lnTo>
                    <a:pt x="226060" y="160781"/>
                  </a:lnTo>
                  <a:lnTo>
                    <a:pt x="258825" y="211595"/>
                  </a:lnTo>
                  <a:lnTo>
                    <a:pt x="271165" y="238941"/>
                  </a:lnTo>
                  <a:lnTo>
                    <a:pt x="276942" y="279474"/>
                  </a:lnTo>
                  <a:lnTo>
                    <a:pt x="274147" y="303035"/>
                  </a:lnTo>
                  <a:lnTo>
                    <a:pt x="260408" y="336030"/>
                  </a:lnTo>
                  <a:lnTo>
                    <a:pt x="235930" y="362444"/>
                  </a:lnTo>
                  <a:lnTo>
                    <a:pt x="210297" y="371495"/>
                  </a:lnTo>
                  <a:lnTo>
                    <a:pt x="151770" y="377307"/>
                  </a:lnTo>
                  <a:lnTo>
                    <a:pt x="95149" y="377285"/>
                  </a:lnTo>
                  <a:lnTo>
                    <a:pt x="48263" y="370348"/>
                  </a:lnTo>
                  <a:lnTo>
                    <a:pt x="28353" y="368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00994" y="2158342"/>
              <a:ext cx="21059" cy="484312"/>
            </a:xfrm>
            <a:custGeom>
              <a:avLst/>
              <a:gdLst/>
              <a:ahLst/>
              <a:cxnLst/>
              <a:rect l="0" t="0" r="0" b="0"/>
              <a:pathLst>
                <a:path w="21059" h="484312">
                  <a:moveTo>
                    <a:pt x="21058" y="0"/>
                  </a:moveTo>
                  <a:lnTo>
                    <a:pt x="15468" y="62092"/>
                  </a:lnTo>
                  <a:lnTo>
                    <a:pt x="11504" y="113477"/>
                  </a:lnTo>
                  <a:lnTo>
                    <a:pt x="7602" y="168687"/>
                  </a:lnTo>
                  <a:lnTo>
                    <a:pt x="1502" y="230243"/>
                  </a:lnTo>
                  <a:lnTo>
                    <a:pt x="297" y="290321"/>
                  </a:lnTo>
                  <a:lnTo>
                    <a:pt x="59" y="347249"/>
                  </a:lnTo>
                  <a:lnTo>
                    <a:pt x="17" y="395736"/>
                  </a:lnTo>
                  <a:lnTo>
                    <a:pt x="5" y="44519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25525" y="2063585"/>
              <a:ext cx="254414" cy="345325"/>
            </a:xfrm>
            <a:custGeom>
              <a:avLst/>
              <a:gdLst/>
              <a:ahLst/>
              <a:cxnLst/>
              <a:rect l="0" t="0" r="0" b="0"/>
              <a:pathLst>
                <a:path w="254414" h="345325">
                  <a:moveTo>
                    <a:pt x="254413" y="273741"/>
                  </a:moveTo>
                  <a:lnTo>
                    <a:pt x="199368" y="292869"/>
                  </a:lnTo>
                  <a:lnTo>
                    <a:pt x="139900" y="317955"/>
                  </a:lnTo>
                  <a:lnTo>
                    <a:pt x="77795" y="336726"/>
                  </a:lnTo>
                  <a:lnTo>
                    <a:pt x="41424" y="344266"/>
                  </a:lnTo>
                  <a:lnTo>
                    <a:pt x="28192" y="345324"/>
                  </a:lnTo>
                  <a:lnTo>
                    <a:pt x="18201" y="341350"/>
                  </a:lnTo>
                  <a:lnTo>
                    <a:pt x="10371" y="334022"/>
                  </a:lnTo>
                  <a:lnTo>
                    <a:pt x="3981" y="324457"/>
                  </a:lnTo>
                  <a:lnTo>
                    <a:pt x="0" y="301351"/>
                  </a:lnTo>
                  <a:lnTo>
                    <a:pt x="6976" y="253978"/>
                  </a:lnTo>
                  <a:lnTo>
                    <a:pt x="26855" y="196354"/>
                  </a:lnTo>
                  <a:lnTo>
                    <a:pt x="46964" y="137771"/>
                  </a:lnTo>
                  <a:lnTo>
                    <a:pt x="67968" y="84347"/>
                  </a:lnTo>
                  <a:lnTo>
                    <a:pt x="91993" y="26705"/>
                  </a:lnTo>
                  <a:lnTo>
                    <a:pt x="1070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51973" y="2937450"/>
              <a:ext cx="275074" cy="396971"/>
            </a:xfrm>
            <a:custGeom>
              <a:avLst/>
              <a:gdLst/>
              <a:ahLst/>
              <a:cxnLst/>
              <a:rect l="0" t="0" r="0" b="0"/>
              <a:pathLst>
                <a:path w="275074" h="396971">
                  <a:moveTo>
                    <a:pt x="53975" y="0"/>
                  </a:moveTo>
                  <a:lnTo>
                    <a:pt x="4477" y="58564"/>
                  </a:lnTo>
                  <a:lnTo>
                    <a:pt x="1089" y="60099"/>
                  </a:lnTo>
                  <a:lnTo>
                    <a:pt x="0" y="57614"/>
                  </a:lnTo>
                  <a:lnTo>
                    <a:pt x="444" y="52447"/>
                  </a:lnTo>
                  <a:lnTo>
                    <a:pt x="7177" y="40468"/>
                  </a:lnTo>
                  <a:lnTo>
                    <a:pt x="12247" y="33998"/>
                  </a:lnTo>
                  <a:lnTo>
                    <a:pt x="36152" y="19302"/>
                  </a:lnTo>
                  <a:lnTo>
                    <a:pt x="55412" y="17548"/>
                  </a:lnTo>
                  <a:lnTo>
                    <a:pt x="65461" y="18718"/>
                  </a:lnTo>
                  <a:lnTo>
                    <a:pt x="85986" y="29376"/>
                  </a:lnTo>
                  <a:lnTo>
                    <a:pt x="105637" y="46981"/>
                  </a:lnTo>
                  <a:lnTo>
                    <a:pt x="128684" y="83201"/>
                  </a:lnTo>
                  <a:lnTo>
                    <a:pt x="151449" y="145647"/>
                  </a:lnTo>
                  <a:lnTo>
                    <a:pt x="163783" y="205978"/>
                  </a:lnTo>
                  <a:lnTo>
                    <a:pt x="159950" y="256913"/>
                  </a:lnTo>
                  <a:lnTo>
                    <a:pt x="150235" y="307880"/>
                  </a:lnTo>
                  <a:lnTo>
                    <a:pt x="133059" y="350797"/>
                  </a:lnTo>
                  <a:lnTo>
                    <a:pt x="119929" y="370769"/>
                  </a:lnTo>
                  <a:lnTo>
                    <a:pt x="103175" y="384325"/>
                  </a:lnTo>
                  <a:lnTo>
                    <a:pt x="82861" y="393080"/>
                  </a:lnTo>
                  <a:lnTo>
                    <a:pt x="58234" y="396970"/>
                  </a:lnTo>
                  <a:lnTo>
                    <a:pt x="37930" y="392461"/>
                  </a:lnTo>
                  <a:lnTo>
                    <a:pt x="21108" y="381488"/>
                  </a:lnTo>
                  <a:lnTo>
                    <a:pt x="5832" y="364912"/>
                  </a:lnTo>
                  <a:lnTo>
                    <a:pt x="1993" y="355579"/>
                  </a:lnTo>
                  <a:lnTo>
                    <a:pt x="846" y="335850"/>
                  </a:lnTo>
                  <a:lnTo>
                    <a:pt x="4517" y="326845"/>
                  </a:lnTo>
                  <a:lnTo>
                    <a:pt x="17956" y="310601"/>
                  </a:lnTo>
                  <a:lnTo>
                    <a:pt x="45252" y="293892"/>
                  </a:lnTo>
                  <a:lnTo>
                    <a:pt x="104660" y="274084"/>
                  </a:lnTo>
                  <a:lnTo>
                    <a:pt x="161342" y="257409"/>
                  </a:lnTo>
                  <a:lnTo>
                    <a:pt x="217990" y="250498"/>
                  </a:lnTo>
                  <a:lnTo>
                    <a:pt x="275073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66627" y="2947979"/>
              <a:ext cx="319606" cy="323883"/>
            </a:xfrm>
            <a:custGeom>
              <a:avLst/>
              <a:gdLst/>
              <a:ahLst/>
              <a:cxnLst/>
              <a:rect l="0" t="0" r="0" b="0"/>
              <a:pathLst>
                <a:path w="319606" h="323883">
                  <a:moveTo>
                    <a:pt x="165746" y="31585"/>
                  </a:moveTo>
                  <a:lnTo>
                    <a:pt x="148978" y="25996"/>
                  </a:lnTo>
                  <a:lnTo>
                    <a:pt x="131387" y="26372"/>
                  </a:lnTo>
                  <a:lnTo>
                    <a:pt x="91499" y="36145"/>
                  </a:lnTo>
                  <a:lnTo>
                    <a:pt x="65888" y="51523"/>
                  </a:lnTo>
                  <a:lnTo>
                    <a:pt x="36273" y="87257"/>
                  </a:lnTo>
                  <a:lnTo>
                    <a:pt x="11013" y="141281"/>
                  </a:lnTo>
                  <a:lnTo>
                    <a:pt x="0" y="202343"/>
                  </a:lnTo>
                  <a:lnTo>
                    <a:pt x="3682" y="245307"/>
                  </a:lnTo>
                  <a:lnTo>
                    <a:pt x="17771" y="282083"/>
                  </a:lnTo>
                  <a:lnTo>
                    <a:pt x="33299" y="298116"/>
                  </a:lnTo>
                  <a:lnTo>
                    <a:pt x="71863" y="317940"/>
                  </a:lnTo>
                  <a:lnTo>
                    <a:pt x="114012" y="323882"/>
                  </a:lnTo>
                  <a:lnTo>
                    <a:pt x="157956" y="320053"/>
                  </a:lnTo>
                  <a:lnTo>
                    <a:pt x="206321" y="299873"/>
                  </a:lnTo>
                  <a:lnTo>
                    <a:pt x="260299" y="260877"/>
                  </a:lnTo>
                  <a:lnTo>
                    <a:pt x="309001" y="199836"/>
                  </a:lnTo>
                  <a:lnTo>
                    <a:pt x="317152" y="175774"/>
                  </a:lnTo>
                  <a:lnTo>
                    <a:pt x="319605" y="148312"/>
                  </a:lnTo>
                  <a:lnTo>
                    <a:pt x="313239" y="101136"/>
                  </a:lnTo>
                  <a:lnTo>
                    <a:pt x="303048" y="71465"/>
                  </a:lnTo>
                  <a:lnTo>
                    <a:pt x="284481" y="48920"/>
                  </a:lnTo>
                  <a:lnTo>
                    <a:pt x="260631" y="32271"/>
                  </a:lnTo>
                  <a:lnTo>
                    <a:pt x="198966" y="8033"/>
                  </a:lnTo>
                  <a:lnTo>
                    <a:pt x="176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16393" y="316907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37409" y="3348062"/>
              <a:ext cx="1884602" cy="115814"/>
            </a:xfrm>
            <a:custGeom>
              <a:avLst/>
              <a:gdLst/>
              <a:ahLst/>
              <a:cxnLst/>
              <a:rect l="0" t="0" r="0" b="0"/>
              <a:pathLst>
                <a:path w="1884602" h="115814">
                  <a:moveTo>
                    <a:pt x="0" y="115813"/>
                  </a:moveTo>
                  <a:lnTo>
                    <a:pt x="58617" y="115813"/>
                  </a:lnTo>
                  <a:lnTo>
                    <a:pt x="113960" y="115813"/>
                  </a:lnTo>
                  <a:lnTo>
                    <a:pt x="162968" y="115813"/>
                  </a:lnTo>
                  <a:lnTo>
                    <a:pt x="225690" y="112694"/>
                  </a:lnTo>
                  <a:lnTo>
                    <a:pt x="270812" y="107480"/>
                  </a:lnTo>
                  <a:lnTo>
                    <a:pt x="328635" y="105935"/>
                  </a:lnTo>
                  <a:lnTo>
                    <a:pt x="390221" y="102358"/>
                  </a:lnTo>
                  <a:lnTo>
                    <a:pt x="433135" y="98135"/>
                  </a:lnTo>
                  <a:lnTo>
                    <a:pt x="479503" y="96258"/>
                  </a:lnTo>
                  <a:lnTo>
                    <a:pt x="529290" y="89612"/>
                  </a:lnTo>
                  <a:lnTo>
                    <a:pt x="585959" y="85291"/>
                  </a:lnTo>
                  <a:lnTo>
                    <a:pt x="631672" y="84543"/>
                  </a:lnTo>
                  <a:lnTo>
                    <a:pt x="692010" y="84321"/>
                  </a:lnTo>
                  <a:lnTo>
                    <a:pt x="742253" y="84255"/>
                  </a:lnTo>
                  <a:lnTo>
                    <a:pt x="792495" y="83066"/>
                  </a:lnTo>
                  <a:lnTo>
                    <a:pt x="851986" y="75896"/>
                  </a:lnTo>
                  <a:lnTo>
                    <a:pt x="908798" y="74133"/>
                  </a:lnTo>
                  <a:lnTo>
                    <a:pt x="965080" y="73785"/>
                  </a:lnTo>
                  <a:lnTo>
                    <a:pt x="1021258" y="73716"/>
                  </a:lnTo>
                  <a:lnTo>
                    <a:pt x="1077415" y="68113"/>
                  </a:lnTo>
                  <a:lnTo>
                    <a:pt x="1140804" y="64147"/>
                  </a:lnTo>
                  <a:lnTo>
                    <a:pt x="1199598" y="63364"/>
                  </a:lnTo>
                  <a:lnTo>
                    <a:pt x="1256272" y="57620"/>
                  </a:lnTo>
                  <a:lnTo>
                    <a:pt x="1312527" y="53625"/>
                  </a:lnTo>
                  <a:lnTo>
                    <a:pt x="1358168" y="51764"/>
                  </a:lnTo>
                  <a:lnTo>
                    <a:pt x="1418485" y="45493"/>
                  </a:lnTo>
                  <a:lnTo>
                    <a:pt x="1467552" y="41945"/>
                  </a:lnTo>
                  <a:lnTo>
                    <a:pt x="1526054" y="33978"/>
                  </a:lnTo>
                  <a:lnTo>
                    <a:pt x="1577934" y="29175"/>
                  </a:lnTo>
                  <a:lnTo>
                    <a:pt x="1621962" y="24665"/>
                  </a:lnTo>
                  <a:lnTo>
                    <a:pt x="1668827" y="22660"/>
                  </a:lnTo>
                  <a:lnTo>
                    <a:pt x="1718893" y="15943"/>
                  </a:lnTo>
                  <a:lnTo>
                    <a:pt x="1772721" y="6544"/>
                  </a:lnTo>
                  <a:lnTo>
                    <a:pt x="1827535" y="1939"/>
                  </a:lnTo>
                  <a:lnTo>
                    <a:pt x="18846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06682" y="3565148"/>
              <a:ext cx="339449" cy="488324"/>
            </a:xfrm>
            <a:custGeom>
              <a:avLst/>
              <a:gdLst/>
              <a:ahLst/>
              <a:cxnLst/>
              <a:rect l="0" t="0" r="0" b="0"/>
              <a:pathLst>
                <a:path w="339449" h="488324">
                  <a:moveTo>
                    <a:pt x="83577" y="35598"/>
                  </a:moveTo>
                  <a:lnTo>
                    <a:pt x="26011" y="98059"/>
                  </a:lnTo>
                  <a:lnTo>
                    <a:pt x="7689" y="109372"/>
                  </a:lnTo>
                  <a:lnTo>
                    <a:pt x="2569" y="108177"/>
                  </a:lnTo>
                  <a:lnTo>
                    <a:pt x="326" y="102701"/>
                  </a:lnTo>
                  <a:lnTo>
                    <a:pt x="0" y="94372"/>
                  </a:lnTo>
                  <a:lnTo>
                    <a:pt x="5877" y="78877"/>
                  </a:lnTo>
                  <a:lnTo>
                    <a:pt x="28714" y="49866"/>
                  </a:lnTo>
                  <a:lnTo>
                    <a:pt x="64161" y="22775"/>
                  </a:lnTo>
                  <a:lnTo>
                    <a:pt x="115378" y="1125"/>
                  </a:lnTo>
                  <a:lnTo>
                    <a:pt x="136315" y="0"/>
                  </a:lnTo>
                  <a:lnTo>
                    <a:pt x="157319" y="4568"/>
                  </a:lnTo>
                  <a:lnTo>
                    <a:pt x="178352" y="14398"/>
                  </a:lnTo>
                  <a:lnTo>
                    <a:pt x="193159" y="29685"/>
                  </a:lnTo>
                  <a:lnTo>
                    <a:pt x="198746" y="38675"/>
                  </a:lnTo>
                  <a:lnTo>
                    <a:pt x="201834" y="61142"/>
                  </a:lnTo>
                  <a:lnTo>
                    <a:pt x="194284" y="108104"/>
                  </a:lnTo>
                  <a:lnTo>
                    <a:pt x="177801" y="138091"/>
                  </a:lnTo>
                  <a:lnTo>
                    <a:pt x="179148" y="137852"/>
                  </a:lnTo>
                  <a:lnTo>
                    <a:pt x="182386" y="135352"/>
                  </a:lnTo>
                  <a:lnTo>
                    <a:pt x="214889" y="131835"/>
                  </a:lnTo>
                  <a:lnTo>
                    <a:pt x="235914" y="137251"/>
                  </a:lnTo>
                  <a:lnTo>
                    <a:pt x="264024" y="156574"/>
                  </a:lnTo>
                  <a:lnTo>
                    <a:pt x="299375" y="194545"/>
                  </a:lnTo>
                  <a:lnTo>
                    <a:pt x="332905" y="257755"/>
                  </a:lnTo>
                  <a:lnTo>
                    <a:pt x="339448" y="285243"/>
                  </a:lnTo>
                  <a:lnTo>
                    <a:pt x="334117" y="337898"/>
                  </a:lnTo>
                  <a:lnTo>
                    <a:pt x="331323" y="349435"/>
                  </a:lnTo>
                  <a:lnTo>
                    <a:pt x="318858" y="368494"/>
                  </a:lnTo>
                  <a:lnTo>
                    <a:pt x="282260" y="399792"/>
                  </a:lnTo>
                  <a:lnTo>
                    <a:pt x="225595" y="427335"/>
                  </a:lnTo>
                  <a:lnTo>
                    <a:pt x="165008" y="448374"/>
                  </a:lnTo>
                  <a:lnTo>
                    <a:pt x="108241" y="469123"/>
                  </a:lnTo>
                  <a:lnTo>
                    <a:pt x="73048" y="488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64773" y="3463875"/>
              <a:ext cx="290968" cy="558012"/>
            </a:xfrm>
            <a:custGeom>
              <a:avLst/>
              <a:gdLst/>
              <a:ahLst/>
              <a:cxnLst/>
              <a:rect l="0" t="0" r="0" b="0"/>
              <a:pathLst>
                <a:path w="290968" h="558012">
                  <a:moveTo>
                    <a:pt x="183496" y="0"/>
                  </a:moveTo>
                  <a:lnTo>
                    <a:pt x="146018" y="8333"/>
                  </a:lnTo>
                  <a:lnTo>
                    <a:pt x="89006" y="10095"/>
                  </a:lnTo>
                  <a:lnTo>
                    <a:pt x="26990" y="5258"/>
                  </a:lnTo>
                  <a:lnTo>
                    <a:pt x="15988" y="7015"/>
                  </a:lnTo>
                  <a:lnTo>
                    <a:pt x="8653" y="12865"/>
                  </a:lnTo>
                  <a:lnTo>
                    <a:pt x="503" y="31844"/>
                  </a:lnTo>
                  <a:lnTo>
                    <a:pt x="0" y="52758"/>
                  </a:lnTo>
                  <a:lnTo>
                    <a:pt x="12323" y="106470"/>
                  </a:lnTo>
                  <a:lnTo>
                    <a:pt x="25725" y="158855"/>
                  </a:lnTo>
                  <a:lnTo>
                    <a:pt x="39638" y="208674"/>
                  </a:lnTo>
                  <a:lnTo>
                    <a:pt x="45476" y="215155"/>
                  </a:lnTo>
                  <a:lnTo>
                    <a:pt x="52878" y="218306"/>
                  </a:lnTo>
                  <a:lnTo>
                    <a:pt x="70462" y="218688"/>
                  </a:lnTo>
                  <a:lnTo>
                    <a:pt x="132267" y="205371"/>
                  </a:lnTo>
                  <a:lnTo>
                    <a:pt x="157608" y="207479"/>
                  </a:lnTo>
                  <a:lnTo>
                    <a:pt x="203599" y="226771"/>
                  </a:lnTo>
                  <a:lnTo>
                    <a:pt x="234686" y="247476"/>
                  </a:lnTo>
                  <a:lnTo>
                    <a:pt x="266744" y="288440"/>
                  </a:lnTo>
                  <a:lnTo>
                    <a:pt x="290017" y="341246"/>
                  </a:lnTo>
                  <a:lnTo>
                    <a:pt x="290967" y="388369"/>
                  </a:lnTo>
                  <a:lnTo>
                    <a:pt x="283839" y="428198"/>
                  </a:lnTo>
                  <a:lnTo>
                    <a:pt x="271377" y="448064"/>
                  </a:lnTo>
                  <a:lnTo>
                    <a:pt x="234780" y="479881"/>
                  </a:lnTo>
                  <a:lnTo>
                    <a:pt x="171865" y="515775"/>
                  </a:lnTo>
                  <a:lnTo>
                    <a:pt x="116598" y="538360"/>
                  </a:lnTo>
                  <a:lnTo>
                    <a:pt x="54930" y="554614"/>
                  </a:lnTo>
                  <a:lnTo>
                    <a:pt x="4512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33697" y="1187357"/>
              <a:ext cx="240874" cy="555621"/>
            </a:xfrm>
            <a:custGeom>
              <a:avLst/>
              <a:gdLst/>
              <a:ahLst/>
              <a:cxnLst/>
              <a:rect l="0" t="0" r="0" b="0"/>
              <a:pathLst>
                <a:path w="240874" h="555621">
                  <a:moveTo>
                    <a:pt x="230344" y="244518"/>
                  </a:moveTo>
                  <a:lnTo>
                    <a:pt x="175257" y="299606"/>
                  </a:lnTo>
                  <a:lnTo>
                    <a:pt x="119906" y="360546"/>
                  </a:lnTo>
                  <a:lnTo>
                    <a:pt x="83191" y="416122"/>
                  </a:lnTo>
                  <a:lnTo>
                    <a:pt x="71356" y="442449"/>
                  </a:lnTo>
                  <a:lnTo>
                    <a:pt x="63758" y="497478"/>
                  </a:lnTo>
                  <a:lnTo>
                    <a:pt x="63135" y="511424"/>
                  </a:lnTo>
                  <a:lnTo>
                    <a:pt x="66229" y="523061"/>
                  </a:lnTo>
                  <a:lnTo>
                    <a:pt x="79025" y="542230"/>
                  </a:lnTo>
                  <a:lnTo>
                    <a:pt x="102650" y="552310"/>
                  </a:lnTo>
                  <a:lnTo>
                    <a:pt x="132647" y="555620"/>
                  </a:lnTo>
                  <a:lnTo>
                    <a:pt x="165476" y="553191"/>
                  </a:lnTo>
                  <a:lnTo>
                    <a:pt x="190206" y="541973"/>
                  </a:lnTo>
                  <a:lnTo>
                    <a:pt x="200075" y="534069"/>
                  </a:lnTo>
                  <a:lnTo>
                    <a:pt x="214162" y="512808"/>
                  </a:lnTo>
                  <a:lnTo>
                    <a:pt x="232737" y="461030"/>
                  </a:lnTo>
                  <a:lnTo>
                    <a:pt x="232873" y="419674"/>
                  </a:lnTo>
                  <a:lnTo>
                    <a:pt x="225504" y="383374"/>
                  </a:lnTo>
                  <a:lnTo>
                    <a:pt x="204734" y="344802"/>
                  </a:lnTo>
                  <a:lnTo>
                    <a:pt x="151306" y="291243"/>
                  </a:lnTo>
                  <a:lnTo>
                    <a:pt x="94966" y="255192"/>
                  </a:lnTo>
                  <a:lnTo>
                    <a:pt x="33553" y="218159"/>
                  </a:lnTo>
                  <a:lnTo>
                    <a:pt x="18879" y="198878"/>
                  </a:lnTo>
                  <a:lnTo>
                    <a:pt x="5211" y="161715"/>
                  </a:lnTo>
                  <a:lnTo>
                    <a:pt x="0" y="107236"/>
                  </a:lnTo>
                  <a:lnTo>
                    <a:pt x="2217" y="68531"/>
                  </a:lnTo>
                  <a:lnTo>
                    <a:pt x="13402" y="34837"/>
                  </a:lnTo>
                  <a:lnTo>
                    <a:pt x="19036" y="24012"/>
                  </a:lnTo>
                  <a:lnTo>
                    <a:pt x="34654" y="8865"/>
                  </a:lnTo>
                  <a:lnTo>
                    <a:pt x="43732" y="3188"/>
                  </a:lnTo>
                  <a:lnTo>
                    <a:pt x="69416" y="0"/>
                  </a:lnTo>
                  <a:lnTo>
                    <a:pt x="122386" y="7485"/>
                  </a:lnTo>
                  <a:lnTo>
                    <a:pt x="150264" y="22468"/>
                  </a:lnTo>
                  <a:lnTo>
                    <a:pt x="209651" y="71314"/>
                  </a:lnTo>
                  <a:lnTo>
                    <a:pt x="224267" y="89160"/>
                  </a:lnTo>
                  <a:lnTo>
                    <a:pt x="233492" y="109959"/>
                  </a:lnTo>
                  <a:lnTo>
                    <a:pt x="239415" y="164560"/>
                  </a:lnTo>
                  <a:lnTo>
                    <a:pt x="240873" y="223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32373" y="4188223"/>
              <a:ext cx="287116" cy="432101"/>
            </a:xfrm>
            <a:custGeom>
              <a:avLst/>
              <a:gdLst/>
              <a:ahLst/>
              <a:cxnLst/>
              <a:rect l="0" t="0" r="0" b="0"/>
              <a:pathLst>
                <a:path w="287116" h="432101">
                  <a:moveTo>
                    <a:pt x="0" y="96875"/>
                  </a:moveTo>
                  <a:lnTo>
                    <a:pt x="9575" y="72829"/>
                  </a:lnTo>
                  <a:lnTo>
                    <a:pt x="27534" y="51406"/>
                  </a:lnTo>
                  <a:lnTo>
                    <a:pt x="84796" y="10321"/>
                  </a:lnTo>
                  <a:lnTo>
                    <a:pt x="105538" y="695"/>
                  </a:lnTo>
                  <a:lnTo>
                    <a:pt x="115982" y="0"/>
                  </a:lnTo>
                  <a:lnTo>
                    <a:pt x="136945" y="5466"/>
                  </a:lnTo>
                  <a:lnTo>
                    <a:pt x="154841" y="18814"/>
                  </a:lnTo>
                  <a:lnTo>
                    <a:pt x="169424" y="36445"/>
                  </a:lnTo>
                  <a:lnTo>
                    <a:pt x="179804" y="55979"/>
                  </a:lnTo>
                  <a:lnTo>
                    <a:pt x="182078" y="79479"/>
                  </a:lnTo>
                  <a:lnTo>
                    <a:pt x="178020" y="104351"/>
                  </a:lnTo>
                  <a:lnTo>
                    <a:pt x="162581" y="136915"/>
                  </a:lnTo>
                  <a:lnTo>
                    <a:pt x="149857" y="154055"/>
                  </a:lnTo>
                  <a:lnTo>
                    <a:pt x="149037" y="158392"/>
                  </a:lnTo>
                  <a:lnTo>
                    <a:pt x="152001" y="160113"/>
                  </a:lnTo>
                  <a:lnTo>
                    <a:pt x="164652" y="161246"/>
                  </a:lnTo>
                  <a:lnTo>
                    <a:pt x="181973" y="165648"/>
                  </a:lnTo>
                  <a:lnTo>
                    <a:pt x="211455" y="185883"/>
                  </a:lnTo>
                  <a:lnTo>
                    <a:pt x="265193" y="247847"/>
                  </a:lnTo>
                  <a:lnTo>
                    <a:pt x="287115" y="302976"/>
                  </a:lnTo>
                  <a:lnTo>
                    <a:pt x="286932" y="348885"/>
                  </a:lnTo>
                  <a:lnTo>
                    <a:pt x="273880" y="388354"/>
                  </a:lnTo>
                  <a:lnTo>
                    <a:pt x="255475" y="405016"/>
                  </a:lnTo>
                  <a:lnTo>
                    <a:pt x="205532" y="425244"/>
                  </a:lnTo>
                  <a:lnTo>
                    <a:pt x="150606" y="432100"/>
                  </a:lnTo>
                  <a:lnTo>
                    <a:pt x="109875" y="430947"/>
                  </a:lnTo>
                  <a:lnTo>
                    <a:pt x="52642" y="412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68878" y="4158164"/>
              <a:ext cx="395247" cy="583480"/>
            </a:xfrm>
            <a:custGeom>
              <a:avLst/>
              <a:gdLst/>
              <a:ahLst/>
              <a:cxnLst/>
              <a:rect l="0" t="0" r="0" b="0"/>
              <a:pathLst>
                <a:path w="395247" h="583480">
                  <a:moveTo>
                    <a:pt x="26748" y="21649"/>
                  </a:moveTo>
                  <a:lnTo>
                    <a:pt x="9960" y="85099"/>
                  </a:lnTo>
                  <a:lnTo>
                    <a:pt x="3415" y="143193"/>
                  </a:lnTo>
                  <a:lnTo>
                    <a:pt x="0" y="158727"/>
                  </a:lnTo>
                  <a:lnTo>
                    <a:pt x="19828" y="96427"/>
                  </a:lnTo>
                  <a:lnTo>
                    <a:pt x="58651" y="35392"/>
                  </a:lnTo>
                  <a:lnTo>
                    <a:pt x="92062" y="4736"/>
                  </a:lnTo>
                  <a:lnTo>
                    <a:pt x="101876" y="1015"/>
                  </a:lnTo>
                  <a:lnTo>
                    <a:pt x="122140" y="0"/>
                  </a:lnTo>
                  <a:lnTo>
                    <a:pt x="153278" y="11595"/>
                  </a:lnTo>
                  <a:lnTo>
                    <a:pt x="179143" y="35438"/>
                  </a:lnTo>
                  <a:lnTo>
                    <a:pt x="200437" y="89407"/>
                  </a:lnTo>
                  <a:lnTo>
                    <a:pt x="215909" y="145648"/>
                  </a:lnTo>
                  <a:lnTo>
                    <a:pt x="223566" y="206178"/>
                  </a:lnTo>
                  <a:lnTo>
                    <a:pt x="225357" y="252231"/>
                  </a:lnTo>
                  <a:lnTo>
                    <a:pt x="226153" y="299995"/>
                  </a:lnTo>
                  <a:lnTo>
                    <a:pt x="226507" y="345400"/>
                  </a:lnTo>
                  <a:lnTo>
                    <a:pt x="223587" y="401065"/>
                  </a:lnTo>
                  <a:lnTo>
                    <a:pt x="215313" y="449143"/>
                  </a:lnTo>
                  <a:lnTo>
                    <a:pt x="202332" y="501604"/>
                  </a:lnTo>
                  <a:lnTo>
                    <a:pt x="183669" y="540544"/>
                  </a:lnTo>
                  <a:lnTo>
                    <a:pt x="169021" y="557596"/>
                  </a:lnTo>
                  <a:lnTo>
                    <a:pt x="131021" y="578074"/>
                  </a:lnTo>
                  <a:lnTo>
                    <a:pt x="120830" y="582112"/>
                  </a:lnTo>
                  <a:lnTo>
                    <a:pt x="100148" y="583479"/>
                  </a:lnTo>
                  <a:lnTo>
                    <a:pt x="80428" y="579018"/>
                  </a:lnTo>
                  <a:lnTo>
                    <a:pt x="63864" y="569236"/>
                  </a:lnTo>
                  <a:lnTo>
                    <a:pt x="41385" y="544985"/>
                  </a:lnTo>
                  <a:lnTo>
                    <a:pt x="25496" y="509984"/>
                  </a:lnTo>
                  <a:lnTo>
                    <a:pt x="18969" y="464388"/>
                  </a:lnTo>
                  <a:lnTo>
                    <a:pt x="23681" y="437181"/>
                  </a:lnTo>
                  <a:lnTo>
                    <a:pt x="39488" y="405253"/>
                  </a:lnTo>
                  <a:lnTo>
                    <a:pt x="53467" y="389841"/>
                  </a:lnTo>
                  <a:lnTo>
                    <a:pt x="82238" y="374588"/>
                  </a:lnTo>
                  <a:lnTo>
                    <a:pt x="106783" y="366464"/>
                  </a:lnTo>
                  <a:lnTo>
                    <a:pt x="152498" y="366491"/>
                  </a:lnTo>
                  <a:lnTo>
                    <a:pt x="213111" y="376982"/>
                  </a:lnTo>
                  <a:lnTo>
                    <a:pt x="261862" y="386896"/>
                  </a:lnTo>
                  <a:lnTo>
                    <a:pt x="320849" y="397607"/>
                  </a:lnTo>
                  <a:lnTo>
                    <a:pt x="360334" y="396647"/>
                  </a:lnTo>
                  <a:lnTo>
                    <a:pt x="395246" y="390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18266" y="2853223"/>
              <a:ext cx="240533" cy="456902"/>
            </a:xfrm>
            <a:custGeom>
              <a:avLst/>
              <a:gdLst/>
              <a:ahLst/>
              <a:cxnLst/>
              <a:rect l="0" t="0" r="0" b="0"/>
              <a:pathLst>
                <a:path w="240533" h="456902">
                  <a:moveTo>
                    <a:pt x="103661" y="0"/>
                  </a:moveTo>
                  <a:lnTo>
                    <a:pt x="92483" y="11178"/>
                  </a:lnTo>
                  <a:lnTo>
                    <a:pt x="86995" y="32264"/>
                  </a:lnTo>
                  <a:lnTo>
                    <a:pt x="83472" y="93460"/>
                  </a:lnTo>
                  <a:lnTo>
                    <a:pt x="88450" y="144545"/>
                  </a:lnTo>
                  <a:lnTo>
                    <a:pt x="91746" y="202315"/>
                  </a:lnTo>
                  <a:lnTo>
                    <a:pt x="100094" y="264181"/>
                  </a:lnTo>
                  <a:lnTo>
                    <a:pt x="103774" y="324980"/>
                  </a:lnTo>
                  <a:lnTo>
                    <a:pt x="110584" y="379910"/>
                  </a:lnTo>
                  <a:lnTo>
                    <a:pt x="110358" y="437866"/>
                  </a:lnTo>
                  <a:lnTo>
                    <a:pt x="108126" y="449838"/>
                  </a:lnTo>
                  <a:lnTo>
                    <a:pt x="104298" y="455479"/>
                  </a:lnTo>
                  <a:lnTo>
                    <a:pt x="99406" y="456901"/>
                  </a:lnTo>
                  <a:lnTo>
                    <a:pt x="93805" y="455509"/>
                  </a:lnTo>
                  <a:lnTo>
                    <a:pt x="88902" y="451072"/>
                  </a:lnTo>
                  <a:lnTo>
                    <a:pt x="55726" y="397843"/>
                  </a:lnTo>
                  <a:lnTo>
                    <a:pt x="24522" y="346304"/>
                  </a:lnTo>
                  <a:lnTo>
                    <a:pt x="7293" y="311229"/>
                  </a:lnTo>
                  <a:lnTo>
                    <a:pt x="812" y="302242"/>
                  </a:lnTo>
                  <a:lnTo>
                    <a:pt x="0" y="298591"/>
                  </a:lnTo>
                  <a:lnTo>
                    <a:pt x="2968" y="298497"/>
                  </a:lnTo>
                  <a:lnTo>
                    <a:pt x="8456" y="300773"/>
                  </a:lnTo>
                  <a:lnTo>
                    <a:pt x="17674" y="312661"/>
                  </a:lnTo>
                  <a:lnTo>
                    <a:pt x="51788" y="369141"/>
                  </a:lnTo>
                  <a:lnTo>
                    <a:pt x="100197" y="427580"/>
                  </a:lnTo>
                  <a:lnTo>
                    <a:pt x="109540" y="431282"/>
                  </a:lnTo>
                  <a:lnTo>
                    <a:pt x="132400" y="432277"/>
                  </a:lnTo>
                  <a:lnTo>
                    <a:pt x="142708" y="428564"/>
                  </a:lnTo>
                  <a:lnTo>
                    <a:pt x="160399" y="415081"/>
                  </a:lnTo>
                  <a:lnTo>
                    <a:pt x="202732" y="355491"/>
                  </a:lnTo>
                  <a:lnTo>
                    <a:pt x="24053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79689" y="450619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3347" y="4643066"/>
              <a:ext cx="1737203" cy="252686"/>
            </a:xfrm>
            <a:custGeom>
              <a:avLst/>
              <a:gdLst/>
              <a:ahLst/>
              <a:cxnLst/>
              <a:rect l="0" t="0" r="0" b="0"/>
              <a:pathLst>
                <a:path w="1737203" h="252686">
                  <a:moveTo>
                    <a:pt x="0" y="252685"/>
                  </a:moveTo>
                  <a:lnTo>
                    <a:pt x="27556" y="245449"/>
                  </a:lnTo>
                  <a:lnTo>
                    <a:pt x="86898" y="242807"/>
                  </a:lnTo>
                  <a:lnTo>
                    <a:pt x="143767" y="236695"/>
                  </a:lnTo>
                  <a:lnTo>
                    <a:pt x="198370" y="231459"/>
                  </a:lnTo>
                  <a:lnTo>
                    <a:pt x="248419" y="223519"/>
                  </a:lnTo>
                  <a:lnTo>
                    <a:pt x="307182" y="213757"/>
                  </a:lnTo>
                  <a:lnTo>
                    <a:pt x="365538" y="203456"/>
                  </a:lnTo>
                  <a:lnTo>
                    <a:pt x="421595" y="192614"/>
                  </a:lnTo>
                  <a:lnTo>
                    <a:pt x="477382" y="184537"/>
                  </a:lnTo>
                  <a:lnTo>
                    <a:pt x="536200" y="175041"/>
                  </a:lnTo>
                  <a:lnTo>
                    <a:pt x="588723" y="164818"/>
                  </a:lnTo>
                  <a:lnTo>
                    <a:pt x="648391" y="152054"/>
                  </a:lnTo>
                  <a:lnTo>
                    <a:pt x="705238" y="145199"/>
                  </a:lnTo>
                  <a:lnTo>
                    <a:pt x="761527" y="132927"/>
                  </a:lnTo>
                  <a:lnTo>
                    <a:pt x="818876" y="126473"/>
                  </a:lnTo>
                  <a:lnTo>
                    <a:pt x="882197" y="118266"/>
                  </a:lnTo>
                  <a:lnTo>
                    <a:pt x="940112" y="110709"/>
                  </a:lnTo>
                  <a:lnTo>
                    <a:pt x="988120" y="106892"/>
                  </a:lnTo>
                  <a:lnTo>
                    <a:pt x="1039390" y="100173"/>
                  </a:lnTo>
                  <a:lnTo>
                    <a:pt x="1100710" y="94657"/>
                  </a:lnTo>
                  <a:lnTo>
                    <a:pt x="1161003" y="83516"/>
                  </a:lnTo>
                  <a:lnTo>
                    <a:pt x="1223302" y="70050"/>
                  </a:lnTo>
                  <a:lnTo>
                    <a:pt x="1281838" y="63361"/>
                  </a:lnTo>
                  <a:lnTo>
                    <a:pt x="1330228" y="56339"/>
                  </a:lnTo>
                  <a:lnTo>
                    <a:pt x="1389093" y="53373"/>
                  </a:lnTo>
                  <a:lnTo>
                    <a:pt x="1451371" y="47198"/>
                  </a:lnTo>
                  <a:lnTo>
                    <a:pt x="1511592" y="41949"/>
                  </a:lnTo>
                  <a:lnTo>
                    <a:pt x="1568548" y="30860"/>
                  </a:lnTo>
                  <a:lnTo>
                    <a:pt x="1624859" y="22994"/>
                  </a:lnTo>
                  <a:lnTo>
                    <a:pt x="1681042" y="13035"/>
                  </a:lnTo>
                  <a:lnTo>
                    <a:pt x="17372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67182" y="4889245"/>
              <a:ext cx="331684" cy="531855"/>
            </a:xfrm>
            <a:custGeom>
              <a:avLst/>
              <a:gdLst/>
              <a:ahLst/>
              <a:cxnLst/>
              <a:rect l="0" t="0" r="0" b="0"/>
              <a:pathLst>
                <a:path w="331684" h="531855">
                  <a:moveTo>
                    <a:pt x="86372" y="6506"/>
                  </a:moveTo>
                  <a:lnTo>
                    <a:pt x="50455" y="60381"/>
                  </a:lnTo>
                  <a:lnTo>
                    <a:pt x="16074" y="106364"/>
                  </a:lnTo>
                  <a:lnTo>
                    <a:pt x="10261" y="108173"/>
                  </a:lnTo>
                  <a:lnTo>
                    <a:pt x="5216" y="105869"/>
                  </a:lnTo>
                  <a:lnTo>
                    <a:pt x="682" y="100824"/>
                  </a:lnTo>
                  <a:lnTo>
                    <a:pt x="0" y="95121"/>
                  </a:lnTo>
                  <a:lnTo>
                    <a:pt x="5480" y="82545"/>
                  </a:lnTo>
                  <a:lnTo>
                    <a:pt x="21720" y="56722"/>
                  </a:lnTo>
                  <a:lnTo>
                    <a:pt x="80113" y="10419"/>
                  </a:lnTo>
                  <a:lnTo>
                    <a:pt x="101918" y="2396"/>
                  </a:lnTo>
                  <a:lnTo>
                    <a:pt x="126037" y="0"/>
                  </a:lnTo>
                  <a:lnTo>
                    <a:pt x="148454" y="2835"/>
                  </a:lnTo>
                  <a:lnTo>
                    <a:pt x="166997" y="11114"/>
                  </a:lnTo>
                  <a:lnTo>
                    <a:pt x="175217" y="16597"/>
                  </a:lnTo>
                  <a:lnTo>
                    <a:pt x="187470" y="32048"/>
                  </a:lnTo>
                  <a:lnTo>
                    <a:pt x="192375" y="41081"/>
                  </a:lnTo>
                  <a:lnTo>
                    <a:pt x="194706" y="63597"/>
                  </a:lnTo>
                  <a:lnTo>
                    <a:pt x="183653" y="121519"/>
                  </a:lnTo>
                  <a:lnTo>
                    <a:pt x="172648" y="152498"/>
                  </a:lnTo>
                  <a:lnTo>
                    <a:pt x="141869" y="191862"/>
                  </a:lnTo>
                  <a:lnTo>
                    <a:pt x="112932" y="209712"/>
                  </a:lnTo>
                  <a:lnTo>
                    <a:pt x="114608" y="209827"/>
                  </a:lnTo>
                  <a:lnTo>
                    <a:pt x="176198" y="198502"/>
                  </a:lnTo>
                  <a:lnTo>
                    <a:pt x="205843" y="199462"/>
                  </a:lnTo>
                  <a:lnTo>
                    <a:pt x="253471" y="219142"/>
                  </a:lnTo>
                  <a:lnTo>
                    <a:pt x="274112" y="233202"/>
                  </a:lnTo>
                  <a:lnTo>
                    <a:pt x="298887" y="263188"/>
                  </a:lnTo>
                  <a:lnTo>
                    <a:pt x="325099" y="324537"/>
                  </a:lnTo>
                  <a:lnTo>
                    <a:pt x="331683" y="357253"/>
                  </a:lnTo>
                  <a:lnTo>
                    <a:pt x="326378" y="416384"/>
                  </a:lnTo>
                  <a:lnTo>
                    <a:pt x="319383" y="442528"/>
                  </a:lnTo>
                  <a:lnTo>
                    <a:pt x="301122" y="471570"/>
                  </a:lnTo>
                  <a:lnTo>
                    <a:pt x="283592" y="491621"/>
                  </a:lnTo>
                  <a:lnTo>
                    <a:pt x="260983" y="505993"/>
                  </a:lnTo>
                  <a:lnTo>
                    <a:pt x="201826" y="527477"/>
                  </a:lnTo>
                  <a:lnTo>
                    <a:pt x="148779" y="531854"/>
                  </a:lnTo>
                  <a:lnTo>
                    <a:pt x="110322" y="529492"/>
                  </a:lnTo>
                  <a:lnTo>
                    <a:pt x="82940" y="521384"/>
                  </a:lnTo>
                  <a:lnTo>
                    <a:pt x="65315" y="511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85264" y="4927336"/>
              <a:ext cx="73700" cy="558011"/>
            </a:xfrm>
            <a:custGeom>
              <a:avLst/>
              <a:gdLst/>
              <a:ahLst/>
              <a:cxnLst/>
              <a:rect l="0" t="0" r="0" b="0"/>
              <a:pathLst>
                <a:path w="73700" h="558011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3119" y="161545"/>
                  </a:lnTo>
                  <a:lnTo>
                    <a:pt x="8333" y="211642"/>
                  </a:lnTo>
                  <a:lnTo>
                    <a:pt x="12998" y="263530"/>
                  </a:lnTo>
                  <a:lnTo>
                    <a:pt x="18669" y="312830"/>
                  </a:lnTo>
                  <a:lnTo>
                    <a:pt x="26175" y="371409"/>
                  </a:lnTo>
                  <a:lnTo>
                    <a:pt x="31686" y="426871"/>
                  </a:lnTo>
                  <a:lnTo>
                    <a:pt x="46099" y="489269"/>
                  </a:lnTo>
                  <a:lnTo>
                    <a:pt x="63233" y="540509"/>
                  </a:lnTo>
                  <a:lnTo>
                    <a:pt x="73699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82798" y="4769409"/>
              <a:ext cx="265638" cy="517334"/>
            </a:xfrm>
            <a:custGeom>
              <a:avLst/>
              <a:gdLst/>
              <a:ahLst/>
              <a:cxnLst/>
              <a:rect l="0" t="0" r="0" b="0"/>
              <a:pathLst>
                <a:path w="265638" h="517334">
                  <a:moveTo>
                    <a:pt x="265637" y="410612"/>
                  </a:moveTo>
                  <a:lnTo>
                    <a:pt x="248869" y="405022"/>
                  </a:lnTo>
                  <a:lnTo>
                    <a:pt x="231278" y="405398"/>
                  </a:lnTo>
                  <a:lnTo>
                    <a:pt x="211762" y="410634"/>
                  </a:lnTo>
                  <a:lnTo>
                    <a:pt x="148546" y="446324"/>
                  </a:lnTo>
                  <a:lnTo>
                    <a:pt x="88102" y="480883"/>
                  </a:lnTo>
                  <a:lnTo>
                    <a:pt x="34201" y="512787"/>
                  </a:lnTo>
                  <a:lnTo>
                    <a:pt x="23609" y="517333"/>
                  </a:lnTo>
                  <a:lnTo>
                    <a:pt x="15378" y="515685"/>
                  </a:lnTo>
                  <a:lnTo>
                    <a:pt x="8720" y="509906"/>
                  </a:lnTo>
                  <a:lnTo>
                    <a:pt x="3112" y="501374"/>
                  </a:lnTo>
                  <a:lnTo>
                    <a:pt x="0" y="473177"/>
                  </a:lnTo>
                  <a:lnTo>
                    <a:pt x="7535" y="414651"/>
                  </a:lnTo>
                  <a:lnTo>
                    <a:pt x="13053" y="360890"/>
                  </a:lnTo>
                  <a:lnTo>
                    <a:pt x="24194" y="302091"/>
                  </a:lnTo>
                  <a:lnTo>
                    <a:pt x="37660" y="240086"/>
                  </a:lnTo>
                  <a:lnTo>
                    <a:pt x="50415" y="182779"/>
                  </a:lnTo>
                  <a:lnTo>
                    <a:pt x="57268" y="120159"/>
                  </a:lnTo>
                  <a:lnTo>
                    <a:pt x="60008" y="70697"/>
                  </a:lnTo>
                  <a:lnTo>
                    <a:pt x="56531" y="33815"/>
                  </a:lnTo>
                  <a:lnTo>
                    <a:pt x="550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79938" y="4190342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32580" y="4190342"/>
              <a:ext cx="178986" cy="340140"/>
            </a:xfrm>
            <a:custGeom>
              <a:avLst/>
              <a:gdLst/>
              <a:ahLst/>
              <a:cxnLst/>
              <a:rect l="0" t="0" r="0" b="0"/>
              <a:pathLst>
                <a:path w="178986" h="340140">
                  <a:moveTo>
                    <a:pt x="0" y="178984"/>
                  </a:moveTo>
                  <a:lnTo>
                    <a:pt x="23719" y="232012"/>
                  </a:lnTo>
                  <a:lnTo>
                    <a:pt x="50336" y="292653"/>
                  </a:lnTo>
                  <a:lnTo>
                    <a:pt x="71814" y="336488"/>
                  </a:lnTo>
                  <a:lnTo>
                    <a:pt x="77122" y="340139"/>
                  </a:lnTo>
                  <a:lnTo>
                    <a:pt x="81830" y="339063"/>
                  </a:lnTo>
                  <a:lnTo>
                    <a:pt x="86139" y="334836"/>
                  </a:lnTo>
                  <a:lnTo>
                    <a:pt x="97792" y="312120"/>
                  </a:lnTo>
                  <a:lnTo>
                    <a:pt x="115751" y="251267"/>
                  </a:lnTo>
                  <a:lnTo>
                    <a:pt x="133353" y="189543"/>
                  </a:lnTo>
                  <a:lnTo>
                    <a:pt x="150907" y="127963"/>
                  </a:lnTo>
                  <a:lnTo>
                    <a:pt x="164946" y="76142"/>
                  </a:lnTo>
                  <a:lnTo>
                    <a:pt x="175865" y="2708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64165" y="2768994"/>
              <a:ext cx="52637" cy="1663504"/>
            </a:xfrm>
            <a:custGeom>
              <a:avLst/>
              <a:gdLst/>
              <a:ahLst/>
              <a:cxnLst/>
              <a:rect l="0" t="0" r="0" b="0"/>
              <a:pathLst>
                <a:path w="52637" h="1663504">
                  <a:moveTo>
                    <a:pt x="42114" y="1663503"/>
                  </a:moveTo>
                  <a:lnTo>
                    <a:pt x="50448" y="1626025"/>
                  </a:lnTo>
                  <a:lnTo>
                    <a:pt x="52210" y="1569012"/>
                  </a:lnTo>
                  <a:lnTo>
                    <a:pt x="52558" y="1508661"/>
                  </a:lnTo>
                  <a:lnTo>
                    <a:pt x="52618" y="1457617"/>
                  </a:lnTo>
                  <a:lnTo>
                    <a:pt x="52636" y="1398559"/>
                  </a:lnTo>
                  <a:lnTo>
                    <a:pt x="51471" y="1338946"/>
                  </a:lnTo>
                  <a:lnTo>
                    <a:pt x="44309" y="1275696"/>
                  </a:lnTo>
                  <a:lnTo>
                    <a:pt x="42765" y="1222994"/>
                  </a:lnTo>
                  <a:lnTo>
                    <a:pt x="42307" y="1164874"/>
                  </a:lnTo>
                  <a:lnTo>
                    <a:pt x="42152" y="1103314"/>
                  </a:lnTo>
                  <a:lnTo>
                    <a:pt x="42122" y="1046094"/>
                  </a:lnTo>
                  <a:lnTo>
                    <a:pt x="42116" y="989731"/>
                  </a:lnTo>
                  <a:lnTo>
                    <a:pt x="42115" y="933538"/>
                  </a:lnTo>
                  <a:lnTo>
                    <a:pt x="42114" y="885827"/>
                  </a:lnTo>
                  <a:lnTo>
                    <a:pt x="42114" y="834646"/>
                  </a:lnTo>
                  <a:lnTo>
                    <a:pt x="42114" y="782436"/>
                  </a:lnTo>
                  <a:lnTo>
                    <a:pt x="36525" y="729922"/>
                  </a:lnTo>
                  <a:lnTo>
                    <a:pt x="33050" y="677318"/>
                  </a:lnTo>
                  <a:lnTo>
                    <a:pt x="32020" y="624686"/>
                  </a:lnTo>
                  <a:lnTo>
                    <a:pt x="31714" y="572047"/>
                  </a:lnTo>
                  <a:lnTo>
                    <a:pt x="24376" y="509094"/>
                  </a:lnTo>
                  <a:lnTo>
                    <a:pt x="22041" y="458769"/>
                  </a:lnTo>
                  <a:lnTo>
                    <a:pt x="21349" y="407983"/>
                  </a:lnTo>
                  <a:lnTo>
                    <a:pt x="21115" y="345188"/>
                  </a:lnTo>
                  <a:lnTo>
                    <a:pt x="21075" y="294131"/>
                  </a:lnTo>
                  <a:lnTo>
                    <a:pt x="17943" y="241958"/>
                  </a:lnTo>
                  <a:lnTo>
                    <a:pt x="12726" y="192575"/>
                  </a:lnTo>
                  <a:lnTo>
                    <a:pt x="11180" y="145187"/>
                  </a:lnTo>
                  <a:lnTo>
                    <a:pt x="5068" y="82361"/>
                  </a:lnTo>
                  <a:lnTo>
                    <a:pt x="1001" y="22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79938" y="4158756"/>
              <a:ext cx="84228" cy="242156"/>
            </a:xfrm>
            <a:custGeom>
              <a:avLst/>
              <a:gdLst/>
              <a:ahLst/>
              <a:cxnLst/>
              <a:rect l="0" t="0" r="0" b="0"/>
              <a:pathLst>
                <a:path w="84228" h="242156">
                  <a:moveTo>
                    <a:pt x="84227" y="242155"/>
                  </a:moveTo>
                  <a:lnTo>
                    <a:pt x="63984" y="183539"/>
                  </a:lnTo>
                  <a:lnTo>
                    <a:pt x="46477" y="129365"/>
                  </a:lnTo>
                  <a:lnTo>
                    <a:pt x="28634" y="73603"/>
                  </a:lnTo>
                  <a:lnTo>
                    <a:pt x="3784" y="102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12806" y="1229776"/>
              <a:ext cx="256604" cy="591031"/>
            </a:xfrm>
            <a:custGeom>
              <a:avLst/>
              <a:gdLst/>
              <a:ahLst/>
              <a:cxnLst/>
              <a:rect l="0" t="0" r="0" b="0"/>
              <a:pathLst>
                <a:path w="256604" h="591031">
                  <a:moveTo>
                    <a:pt x="225017" y="254742"/>
                  </a:moveTo>
                  <a:lnTo>
                    <a:pt x="182356" y="313521"/>
                  </a:lnTo>
                  <a:lnTo>
                    <a:pt x="154719" y="364748"/>
                  </a:lnTo>
                  <a:lnTo>
                    <a:pt x="127900" y="418758"/>
                  </a:lnTo>
                  <a:lnTo>
                    <a:pt x="106308" y="480845"/>
                  </a:lnTo>
                  <a:lnTo>
                    <a:pt x="101353" y="535797"/>
                  </a:lnTo>
                  <a:lnTo>
                    <a:pt x="104935" y="563709"/>
                  </a:lnTo>
                  <a:lnTo>
                    <a:pt x="109867" y="574194"/>
                  </a:lnTo>
                  <a:lnTo>
                    <a:pt x="124707" y="588963"/>
                  </a:lnTo>
                  <a:lnTo>
                    <a:pt x="133577" y="591030"/>
                  </a:lnTo>
                  <a:lnTo>
                    <a:pt x="152792" y="587087"/>
                  </a:lnTo>
                  <a:lnTo>
                    <a:pt x="183340" y="571713"/>
                  </a:lnTo>
                  <a:lnTo>
                    <a:pt x="209029" y="546751"/>
                  </a:lnTo>
                  <a:lnTo>
                    <a:pt x="225869" y="511539"/>
                  </a:lnTo>
                  <a:lnTo>
                    <a:pt x="232679" y="465880"/>
                  </a:lnTo>
                  <a:lnTo>
                    <a:pt x="229107" y="415307"/>
                  </a:lnTo>
                  <a:lnTo>
                    <a:pt x="209462" y="363278"/>
                  </a:lnTo>
                  <a:lnTo>
                    <a:pt x="164304" y="301790"/>
                  </a:lnTo>
                  <a:lnTo>
                    <a:pt x="105376" y="243722"/>
                  </a:lnTo>
                  <a:lnTo>
                    <a:pt x="48085" y="198742"/>
                  </a:lnTo>
                  <a:lnTo>
                    <a:pt x="24284" y="168349"/>
                  </a:lnTo>
                  <a:lnTo>
                    <a:pt x="1243" y="108675"/>
                  </a:lnTo>
                  <a:lnTo>
                    <a:pt x="0" y="86878"/>
                  </a:lnTo>
                  <a:lnTo>
                    <a:pt x="4517" y="65492"/>
                  </a:lnTo>
                  <a:lnTo>
                    <a:pt x="20214" y="34891"/>
                  </a:lnTo>
                  <a:lnTo>
                    <a:pt x="32998" y="18210"/>
                  </a:lnTo>
                  <a:lnTo>
                    <a:pt x="52718" y="6117"/>
                  </a:lnTo>
                  <a:lnTo>
                    <a:pt x="64528" y="1254"/>
                  </a:lnTo>
                  <a:lnTo>
                    <a:pt x="109095" y="0"/>
                  </a:lnTo>
                  <a:lnTo>
                    <a:pt x="153755" y="12626"/>
                  </a:lnTo>
                  <a:lnTo>
                    <a:pt x="208428" y="46259"/>
                  </a:lnTo>
                  <a:lnTo>
                    <a:pt x="227783" y="66157"/>
                  </a:lnTo>
                  <a:lnTo>
                    <a:pt x="246244" y="102678"/>
                  </a:lnTo>
                  <a:lnTo>
                    <a:pt x="254557" y="160667"/>
                  </a:lnTo>
                  <a:lnTo>
                    <a:pt x="256603" y="191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27253" y="5510392"/>
              <a:ext cx="239353" cy="424931"/>
            </a:xfrm>
            <a:custGeom>
              <a:avLst/>
              <a:gdLst/>
              <a:ahLst/>
              <a:cxnLst/>
              <a:rect l="0" t="0" r="0" b="0"/>
              <a:pathLst>
                <a:path w="239353" h="424931">
                  <a:moveTo>
                    <a:pt x="0" y="48654"/>
                  </a:moveTo>
                  <a:lnTo>
                    <a:pt x="5590" y="31886"/>
                  </a:lnTo>
                  <a:lnTo>
                    <a:pt x="17692" y="17415"/>
                  </a:lnTo>
                  <a:lnTo>
                    <a:pt x="25833" y="10281"/>
                  </a:lnTo>
                  <a:lnTo>
                    <a:pt x="47356" y="2353"/>
                  </a:lnTo>
                  <a:lnTo>
                    <a:pt x="71351" y="0"/>
                  </a:lnTo>
                  <a:lnTo>
                    <a:pt x="126033" y="11037"/>
                  </a:lnTo>
                  <a:lnTo>
                    <a:pt x="152247" y="26460"/>
                  </a:lnTo>
                  <a:lnTo>
                    <a:pt x="174832" y="51437"/>
                  </a:lnTo>
                  <a:lnTo>
                    <a:pt x="177386" y="61038"/>
                  </a:lnTo>
                  <a:lnTo>
                    <a:pt x="173985" y="81064"/>
                  </a:lnTo>
                  <a:lnTo>
                    <a:pt x="158916" y="106480"/>
                  </a:lnTo>
                  <a:lnTo>
                    <a:pt x="158587" y="112941"/>
                  </a:lnTo>
                  <a:lnTo>
                    <a:pt x="161877" y="118419"/>
                  </a:lnTo>
                  <a:lnTo>
                    <a:pt x="216357" y="161344"/>
                  </a:lnTo>
                  <a:lnTo>
                    <a:pt x="232692" y="193307"/>
                  </a:lnTo>
                  <a:lnTo>
                    <a:pt x="239352" y="232414"/>
                  </a:lnTo>
                  <a:lnTo>
                    <a:pt x="235736" y="273637"/>
                  </a:lnTo>
                  <a:lnTo>
                    <a:pt x="215628" y="329488"/>
                  </a:lnTo>
                  <a:lnTo>
                    <a:pt x="194782" y="369210"/>
                  </a:lnTo>
                  <a:lnTo>
                    <a:pt x="176647" y="388435"/>
                  </a:lnTo>
                  <a:lnTo>
                    <a:pt x="141117" y="406824"/>
                  </a:lnTo>
                  <a:lnTo>
                    <a:pt x="87190" y="422347"/>
                  </a:lnTo>
                  <a:lnTo>
                    <a:pt x="48971" y="424930"/>
                  </a:lnTo>
                  <a:lnTo>
                    <a:pt x="21058" y="417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38349" y="5611511"/>
              <a:ext cx="299600" cy="451761"/>
            </a:xfrm>
            <a:custGeom>
              <a:avLst/>
              <a:gdLst/>
              <a:ahLst/>
              <a:cxnLst/>
              <a:rect l="0" t="0" r="0" b="0"/>
              <a:pathLst>
                <a:path w="299600" h="451761">
                  <a:moveTo>
                    <a:pt x="25858" y="21235"/>
                  </a:moveTo>
                  <a:lnTo>
                    <a:pt x="11204" y="79851"/>
                  </a:lnTo>
                  <a:lnTo>
                    <a:pt x="0" y="130733"/>
                  </a:lnTo>
                  <a:lnTo>
                    <a:pt x="9527" y="93178"/>
                  </a:lnTo>
                  <a:lnTo>
                    <a:pt x="44128" y="31609"/>
                  </a:lnTo>
                  <a:lnTo>
                    <a:pt x="64677" y="5721"/>
                  </a:lnTo>
                  <a:lnTo>
                    <a:pt x="72794" y="1533"/>
                  </a:lnTo>
                  <a:lnTo>
                    <a:pt x="91172" y="0"/>
                  </a:lnTo>
                  <a:lnTo>
                    <a:pt x="99816" y="4739"/>
                  </a:lnTo>
                  <a:lnTo>
                    <a:pt x="115660" y="22482"/>
                  </a:lnTo>
                  <a:lnTo>
                    <a:pt x="137734" y="69957"/>
                  </a:lnTo>
                  <a:lnTo>
                    <a:pt x="148890" y="111519"/>
                  </a:lnTo>
                  <a:lnTo>
                    <a:pt x="161747" y="171598"/>
                  </a:lnTo>
                  <a:lnTo>
                    <a:pt x="169847" y="228394"/>
                  </a:lnTo>
                  <a:lnTo>
                    <a:pt x="169127" y="284607"/>
                  </a:lnTo>
                  <a:lnTo>
                    <a:pt x="161505" y="332847"/>
                  </a:lnTo>
                  <a:lnTo>
                    <a:pt x="148718" y="388475"/>
                  </a:lnTo>
                  <a:lnTo>
                    <a:pt x="135444" y="420759"/>
                  </a:lnTo>
                  <a:lnTo>
                    <a:pt x="117847" y="442906"/>
                  </a:lnTo>
                  <a:lnTo>
                    <a:pt x="107071" y="448578"/>
                  </a:lnTo>
                  <a:lnTo>
                    <a:pt x="82620" y="451760"/>
                  </a:lnTo>
                  <a:lnTo>
                    <a:pt x="62394" y="446156"/>
                  </a:lnTo>
                  <a:lnTo>
                    <a:pt x="53725" y="441386"/>
                  </a:lnTo>
                  <a:lnTo>
                    <a:pt x="40973" y="420488"/>
                  </a:lnTo>
                  <a:lnTo>
                    <a:pt x="30336" y="378957"/>
                  </a:lnTo>
                  <a:lnTo>
                    <a:pt x="30304" y="337016"/>
                  </a:lnTo>
                  <a:lnTo>
                    <a:pt x="36023" y="311321"/>
                  </a:lnTo>
                  <a:lnTo>
                    <a:pt x="46363" y="292101"/>
                  </a:lnTo>
                  <a:lnTo>
                    <a:pt x="70928" y="268128"/>
                  </a:lnTo>
                  <a:lnTo>
                    <a:pt x="106023" y="251796"/>
                  </a:lnTo>
                  <a:lnTo>
                    <a:pt x="129337" y="249658"/>
                  </a:lnTo>
                  <a:lnTo>
                    <a:pt x="191953" y="252439"/>
                  </a:lnTo>
                  <a:lnTo>
                    <a:pt x="247184" y="252778"/>
                  </a:lnTo>
                  <a:lnTo>
                    <a:pt x="271624" y="251654"/>
                  </a:lnTo>
                  <a:lnTo>
                    <a:pt x="299599" y="242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32497" y="5844779"/>
              <a:ext cx="136871" cy="9066"/>
            </a:xfrm>
            <a:custGeom>
              <a:avLst/>
              <a:gdLst/>
              <a:ahLst/>
              <a:cxnLst/>
              <a:rect l="0" t="0" r="0" b="0"/>
              <a:pathLst>
                <a:path w="136871" h="9066">
                  <a:moveTo>
                    <a:pt x="136870" y="9065"/>
                  </a:moveTo>
                  <a:lnTo>
                    <a:pt x="94179" y="5946"/>
                  </a:lnTo>
                  <a:lnTo>
                    <a:pt x="46939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3554" y="6064414"/>
              <a:ext cx="1358177" cy="147221"/>
            </a:xfrm>
            <a:custGeom>
              <a:avLst/>
              <a:gdLst/>
              <a:ahLst/>
              <a:cxnLst/>
              <a:rect l="0" t="0" r="0" b="0"/>
              <a:pathLst>
                <a:path w="1358177" h="147221">
                  <a:moveTo>
                    <a:pt x="0" y="105285"/>
                  </a:moveTo>
                  <a:lnTo>
                    <a:pt x="27556" y="112520"/>
                  </a:lnTo>
                  <a:lnTo>
                    <a:pt x="83779" y="118282"/>
                  </a:lnTo>
                  <a:lnTo>
                    <a:pt x="140291" y="130339"/>
                  </a:lnTo>
                  <a:lnTo>
                    <a:pt x="191619" y="142816"/>
                  </a:lnTo>
                  <a:lnTo>
                    <a:pt x="247069" y="146041"/>
                  </a:lnTo>
                  <a:lnTo>
                    <a:pt x="291523" y="146795"/>
                  </a:lnTo>
                  <a:lnTo>
                    <a:pt x="345820" y="147220"/>
                  </a:lnTo>
                  <a:lnTo>
                    <a:pt x="406089" y="146194"/>
                  </a:lnTo>
                  <a:lnTo>
                    <a:pt x="466173" y="139058"/>
                  </a:lnTo>
                  <a:lnTo>
                    <a:pt x="528431" y="131713"/>
                  </a:lnTo>
                  <a:lnTo>
                    <a:pt x="577192" y="127933"/>
                  </a:lnTo>
                  <a:lnTo>
                    <a:pt x="628685" y="126813"/>
                  </a:lnTo>
                  <a:lnTo>
                    <a:pt x="691250" y="119200"/>
                  </a:lnTo>
                  <a:lnTo>
                    <a:pt x="741508" y="115647"/>
                  </a:lnTo>
                  <a:lnTo>
                    <a:pt x="793444" y="107705"/>
                  </a:lnTo>
                  <a:lnTo>
                    <a:pt x="845877" y="99113"/>
                  </a:lnTo>
                  <a:lnTo>
                    <a:pt x="898458" y="94877"/>
                  </a:lnTo>
                  <a:lnTo>
                    <a:pt x="951082" y="86733"/>
                  </a:lnTo>
                  <a:lnTo>
                    <a:pt x="1003719" y="76911"/>
                  </a:lnTo>
                  <a:lnTo>
                    <a:pt x="1056360" y="66592"/>
                  </a:lnTo>
                  <a:lnTo>
                    <a:pt x="1109002" y="56125"/>
                  </a:lnTo>
                  <a:lnTo>
                    <a:pt x="1160475" y="45616"/>
                  </a:lnTo>
                  <a:lnTo>
                    <a:pt x="1220382" y="31584"/>
                  </a:lnTo>
                  <a:lnTo>
                    <a:pt x="1277275" y="17547"/>
                  </a:lnTo>
                  <a:lnTo>
                    <a:pt x="1336130" y="4679"/>
                  </a:lnTo>
                  <a:lnTo>
                    <a:pt x="13581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27378" y="6287992"/>
              <a:ext cx="315856" cy="267860"/>
            </a:xfrm>
            <a:custGeom>
              <a:avLst/>
              <a:gdLst/>
              <a:ahLst/>
              <a:cxnLst/>
              <a:rect l="0" t="0" r="0" b="0"/>
              <a:pathLst>
                <a:path w="315856" h="267860">
                  <a:moveTo>
                    <a:pt x="0" y="81748"/>
                  </a:moveTo>
                  <a:lnTo>
                    <a:pt x="19128" y="19490"/>
                  </a:lnTo>
                  <a:lnTo>
                    <a:pt x="30338" y="2995"/>
                  </a:lnTo>
                  <a:lnTo>
                    <a:pt x="36603" y="0"/>
                  </a:lnTo>
                  <a:lnTo>
                    <a:pt x="43119" y="343"/>
                  </a:lnTo>
                  <a:lnTo>
                    <a:pt x="56599" y="6964"/>
                  </a:lnTo>
                  <a:lnTo>
                    <a:pt x="70388" y="17705"/>
                  </a:lnTo>
                  <a:lnTo>
                    <a:pt x="103256" y="77657"/>
                  </a:lnTo>
                  <a:lnTo>
                    <a:pt x="120569" y="132629"/>
                  </a:lnTo>
                  <a:lnTo>
                    <a:pt x="123461" y="179232"/>
                  </a:lnTo>
                  <a:lnTo>
                    <a:pt x="116260" y="216308"/>
                  </a:lnTo>
                  <a:lnTo>
                    <a:pt x="105873" y="238648"/>
                  </a:lnTo>
                  <a:lnTo>
                    <a:pt x="90339" y="254036"/>
                  </a:lnTo>
                  <a:lnTo>
                    <a:pt x="70566" y="263606"/>
                  </a:lnTo>
                  <a:lnTo>
                    <a:pt x="46181" y="267859"/>
                  </a:lnTo>
                  <a:lnTo>
                    <a:pt x="36636" y="265483"/>
                  </a:lnTo>
                  <a:lnTo>
                    <a:pt x="29103" y="260391"/>
                  </a:lnTo>
                  <a:lnTo>
                    <a:pt x="17614" y="245373"/>
                  </a:lnTo>
                  <a:lnTo>
                    <a:pt x="8608" y="227001"/>
                  </a:lnTo>
                  <a:lnTo>
                    <a:pt x="6945" y="207136"/>
                  </a:lnTo>
                  <a:lnTo>
                    <a:pt x="8140" y="196926"/>
                  </a:lnTo>
                  <a:lnTo>
                    <a:pt x="18826" y="179341"/>
                  </a:lnTo>
                  <a:lnTo>
                    <a:pt x="75648" y="127538"/>
                  </a:lnTo>
                  <a:lnTo>
                    <a:pt x="105862" y="111953"/>
                  </a:lnTo>
                  <a:lnTo>
                    <a:pt x="163154" y="104612"/>
                  </a:lnTo>
                  <a:lnTo>
                    <a:pt x="220744" y="106282"/>
                  </a:lnTo>
                  <a:lnTo>
                    <a:pt x="277180" y="123119"/>
                  </a:lnTo>
                  <a:lnTo>
                    <a:pt x="315855" y="134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44011" y="1231943"/>
              <a:ext cx="304467" cy="578959"/>
            </a:xfrm>
            <a:custGeom>
              <a:avLst/>
              <a:gdLst/>
              <a:ahLst/>
              <a:cxnLst/>
              <a:rect l="0" t="0" r="0" b="0"/>
              <a:pathLst>
                <a:path w="304467" h="578959">
                  <a:moveTo>
                    <a:pt x="62310" y="578958"/>
                  </a:moveTo>
                  <a:lnTo>
                    <a:pt x="47656" y="520341"/>
                  </a:lnTo>
                  <a:lnTo>
                    <a:pt x="43150" y="474373"/>
                  </a:lnTo>
                  <a:lnTo>
                    <a:pt x="36226" y="412529"/>
                  </a:lnTo>
                  <a:lnTo>
                    <a:pt x="33169" y="366169"/>
                  </a:lnTo>
                  <a:lnTo>
                    <a:pt x="28329" y="306509"/>
                  </a:lnTo>
                  <a:lnTo>
                    <a:pt x="21803" y="249320"/>
                  </a:lnTo>
                  <a:lnTo>
                    <a:pt x="12108" y="194134"/>
                  </a:lnTo>
                  <a:lnTo>
                    <a:pt x="2047" y="138865"/>
                  </a:lnTo>
                  <a:lnTo>
                    <a:pt x="0" y="84742"/>
                  </a:lnTo>
                  <a:lnTo>
                    <a:pt x="4898" y="25230"/>
                  </a:lnTo>
                  <a:lnTo>
                    <a:pt x="9997" y="15614"/>
                  </a:lnTo>
                  <a:lnTo>
                    <a:pt x="25022" y="1810"/>
                  </a:lnTo>
                  <a:lnTo>
                    <a:pt x="35111" y="0"/>
                  </a:lnTo>
                  <a:lnTo>
                    <a:pt x="58801" y="4229"/>
                  </a:lnTo>
                  <a:lnTo>
                    <a:pt x="87266" y="19763"/>
                  </a:lnTo>
                  <a:lnTo>
                    <a:pt x="141291" y="68821"/>
                  </a:lnTo>
                  <a:lnTo>
                    <a:pt x="157981" y="96354"/>
                  </a:lnTo>
                  <a:lnTo>
                    <a:pt x="160203" y="116463"/>
                  </a:lnTo>
                  <a:lnTo>
                    <a:pt x="156121" y="137098"/>
                  </a:lnTo>
                  <a:lnTo>
                    <a:pt x="127941" y="189448"/>
                  </a:lnTo>
                  <a:lnTo>
                    <a:pt x="83308" y="252578"/>
                  </a:lnTo>
                  <a:lnTo>
                    <a:pt x="80611" y="273633"/>
                  </a:lnTo>
                  <a:lnTo>
                    <a:pt x="84482" y="295859"/>
                  </a:lnTo>
                  <a:lnTo>
                    <a:pt x="99815" y="332340"/>
                  </a:lnTo>
                  <a:lnTo>
                    <a:pt x="132817" y="374357"/>
                  </a:lnTo>
                  <a:lnTo>
                    <a:pt x="176280" y="409342"/>
                  </a:lnTo>
                  <a:lnTo>
                    <a:pt x="235067" y="445096"/>
                  </a:lnTo>
                  <a:lnTo>
                    <a:pt x="278712" y="462352"/>
                  </a:lnTo>
                  <a:lnTo>
                    <a:pt x="304466" y="473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82216" y="1270198"/>
              <a:ext cx="387401" cy="544992"/>
            </a:xfrm>
            <a:custGeom>
              <a:avLst/>
              <a:gdLst/>
              <a:ahLst/>
              <a:cxnLst/>
              <a:rect l="0" t="0" r="0" b="0"/>
              <a:pathLst>
                <a:path w="387401" h="544992">
                  <a:moveTo>
                    <a:pt x="39960" y="56392"/>
                  </a:moveTo>
                  <a:lnTo>
                    <a:pt x="24319" y="82778"/>
                  </a:lnTo>
                  <a:lnTo>
                    <a:pt x="5116" y="139704"/>
                  </a:lnTo>
                  <a:lnTo>
                    <a:pt x="2692" y="141179"/>
                  </a:lnTo>
                  <a:lnTo>
                    <a:pt x="0" y="127221"/>
                  </a:lnTo>
                  <a:lnTo>
                    <a:pt x="4073" y="92066"/>
                  </a:lnTo>
                  <a:lnTo>
                    <a:pt x="18278" y="52014"/>
                  </a:lnTo>
                  <a:lnTo>
                    <a:pt x="42895" y="16101"/>
                  </a:lnTo>
                  <a:lnTo>
                    <a:pt x="65441" y="3390"/>
                  </a:lnTo>
                  <a:lnTo>
                    <a:pt x="78004" y="0"/>
                  </a:lnTo>
                  <a:lnTo>
                    <a:pt x="104442" y="5593"/>
                  </a:lnTo>
                  <a:lnTo>
                    <a:pt x="148363" y="32190"/>
                  </a:lnTo>
                  <a:lnTo>
                    <a:pt x="172165" y="58580"/>
                  </a:lnTo>
                  <a:lnTo>
                    <a:pt x="206269" y="119755"/>
                  </a:lnTo>
                  <a:lnTo>
                    <a:pt x="224846" y="170121"/>
                  </a:lnTo>
                  <a:lnTo>
                    <a:pt x="239781" y="225130"/>
                  </a:lnTo>
                  <a:lnTo>
                    <a:pt x="247345" y="279524"/>
                  </a:lnTo>
                  <a:lnTo>
                    <a:pt x="249587" y="342434"/>
                  </a:lnTo>
                  <a:lnTo>
                    <a:pt x="244754" y="400023"/>
                  </a:lnTo>
                  <a:lnTo>
                    <a:pt x="232535" y="452430"/>
                  </a:lnTo>
                  <a:lnTo>
                    <a:pt x="221152" y="485692"/>
                  </a:lnTo>
                  <a:lnTo>
                    <a:pt x="201141" y="512055"/>
                  </a:lnTo>
                  <a:lnTo>
                    <a:pt x="179056" y="531480"/>
                  </a:lnTo>
                  <a:lnTo>
                    <a:pt x="150523" y="542453"/>
                  </a:lnTo>
                  <a:lnTo>
                    <a:pt x="120685" y="544991"/>
                  </a:lnTo>
                  <a:lnTo>
                    <a:pt x="84155" y="533265"/>
                  </a:lnTo>
                  <a:lnTo>
                    <a:pt x="61942" y="521409"/>
                  </a:lnTo>
                  <a:lnTo>
                    <a:pt x="46610" y="505222"/>
                  </a:lnTo>
                  <a:lnTo>
                    <a:pt x="40884" y="495992"/>
                  </a:lnTo>
                  <a:lnTo>
                    <a:pt x="32825" y="455056"/>
                  </a:lnTo>
                  <a:lnTo>
                    <a:pt x="37179" y="432058"/>
                  </a:lnTo>
                  <a:lnTo>
                    <a:pt x="48082" y="414037"/>
                  </a:lnTo>
                  <a:lnTo>
                    <a:pt x="64627" y="398230"/>
                  </a:lnTo>
                  <a:lnTo>
                    <a:pt x="99261" y="381765"/>
                  </a:lnTo>
                  <a:lnTo>
                    <a:pt x="139159" y="375067"/>
                  </a:lnTo>
                  <a:lnTo>
                    <a:pt x="188496" y="381210"/>
                  </a:lnTo>
                  <a:lnTo>
                    <a:pt x="245902" y="396807"/>
                  </a:lnTo>
                  <a:lnTo>
                    <a:pt x="297319" y="416483"/>
                  </a:lnTo>
                  <a:lnTo>
                    <a:pt x="344130" y="441210"/>
                  </a:lnTo>
                  <a:lnTo>
                    <a:pt x="387400" y="477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3600746" y="1242362"/>
            <a:ext cx="319103" cy="467000"/>
          </a:xfrm>
          <a:custGeom>
            <a:avLst/>
            <a:gdLst/>
            <a:ahLst/>
            <a:cxnLst/>
            <a:rect l="0" t="0" r="0" b="0"/>
            <a:pathLst>
              <a:path w="319103" h="467000">
                <a:moveTo>
                  <a:pt x="221098" y="0"/>
                </a:moveTo>
                <a:lnTo>
                  <a:pt x="172167" y="3120"/>
                </a:lnTo>
                <a:lnTo>
                  <a:pt x="127441" y="5214"/>
                </a:lnTo>
                <a:lnTo>
                  <a:pt x="64818" y="1030"/>
                </a:lnTo>
                <a:lnTo>
                  <a:pt x="40116" y="6697"/>
                </a:lnTo>
                <a:lnTo>
                  <a:pt x="30254" y="11484"/>
                </a:lnTo>
                <a:lnTo>
                  <a:pt x="24848" y="19354"/>
                </a:lnTo>
                <a:lnTo>
                  <a:pt x="21962" y="40578"/>
                </a:lnTo>
                <a:lnTo>
                  <a:pt x="30811" y="92330"/>
                </a:lnTo>
                <a:lnTo>
                  <a:pt x="50756" y="147613"/>
                </a:lnTo>
                <a:lnTo>
                  <a:pt x="69941" y="210382"/>
                </a:lnTo>
                <a:lnTo>
                  <a:pt x="77098" y="236613"/>
                </a:lnTo>
                <a:lnTo>
                  <a:pt x="79475" y="240800"/>
                </a:lnTo>
                <a:lnTo>
                  <a:pt x="81059" y="238912"/>
                </a:lnTo>
                <a:lnTo>
                  <a:pt x="82116" y="232974"/>
                </a:lnTo>
                <a:lnTo>
                  <a:pt x="94780" y="213439"/>
                </a:lnTo>
                <a:lnTo>
                  <a:pt x="118940" y="198422"/>
                </a:lnTo>
                <a:lnTo>
                  <a:pt x="141380" y="196592"/>
                </a:lnTo>
                <a:lnTo>
                  <a:pt x="166950" y="200848"/>
                </a:lnTo>
                <a:lnTo>
                  <a:pt x="229811" y="229148"/>
                </a:lnTo>
                <a:lnTo>
                  <a:pt x="257085" y="249480"/>
                </a:lnTo>
                <a:lnTo>
                  <a:pt x="294453" y="304096"/>
                </a:lnTo>
                <a:lnTo>
                  <a:pt x="312633" y="339667"/>
                </a:lnTo>
                <a:lnTo>
                  <a:pt x="319102" y="366213"/>
                </a:lnTo>
                <a:lnTo>
                  <a:pt x="318078" y="393608"/>
                </a:lnTo>
                <a:lnTo>
                  <a:pt x="305335" y="429750"/>
                </a:lnTo>
                <a:lnTo>
                  <a:pt x="290122" y="445634"/>
                </a:lnTo>
                <a:lnTo>
                  <a:pt x="258707" y="461153"/>
                </a:lnTo>
                <a:lnTo>
                  <a:pt x="230794" y="466999"/>
                </a:lnTo>
                <a:lnTo>
                  <a:pt x="175618" y="463714"/>
                </a:lnTo>
                <a:lnTo>
                  <a:pt x="118325" y="455332"/>
                </a:lnTo>
                <a:lnTo>
                  <a:pt x="56388" y="442019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21107" y="315131"/>
            <a:ext cx="2137874" cy="652768"/>
            <a:chOff x="3421107" y="315131"/>
            <a:chExt cx="2137874" cy="652768"/>
          </a:xfrm>
        </p:grpSpPr>
        <p:sp>
          <p:nvSpPr>
            <p:cNvPr id="2" name="Freeform 1"/>
            <p:cNvSpPr/>
            <p:nvPr/>
          </p:nvSpPr>
          <p:spPr>
            <a:xfrm>
              <a:off x="3421107" y="367773"/>
              <a:ext cx="259365" cy="507378"/>
            </a:xfrm>
            <a:custGeom>
              <a:avLst/>
              <a:gdLst/>
              <a:ahLst/>
              <a:cxnLst/>
              <a:rect l="0" t="0" r="0" b="0"/>
              <a:pathLst>
                <a:path w="259365" h="507378">
                  <a:moveTo>
                    <a:pt x="190101" y="0"/>
                  </a:moveTo>
                  <a:lnTo>
                    <a:pt x="181300" y="2934"/>
                  </a:lnTo>
                  <a:lnTo>
                    <a:pt x="172953" y="5716"/>
                  </a:lnTo>
                  <a:lnTo>
                    <a:pt x="164245" y="8611"/>
                  </a:lnTo>
                  <a:lnTo>
                    <a:pt x="154779" y="11479"/>
                  </a:lnTo>
                  <a:lnTo>
                    <a:pt x="143987" y="13995"/>
                  </a:lnTo>
                  <a:lnTo>
                    <a:pt x="131693" y="16006"/>
                  </a:lnTo>
                  <a:lnTo>
                    <a:pt x="118201" y="17518"/>
                  </a:lnTo>
                  <a:lnTo>
                    <a:pt x="104082" y="18613"/>
                  </a:lnTo>
                  <a:lnTo>
                    <a:pt x="89742" y="19391"/>
                  </a:lnTo>
                  <a:lnTo>
                    <a:pt x="75539" y="20100"/>
                  </a:lnTo>
                  <a:lnTo>
                    <a:pt x="61857" y="21116"/>
                  </a:lnTo>
                  <a:lnTo>
                    <a:pt x="48854" y="22629"/>
                  </a:lnTo>
                  <a:lnTo>
                    <a:pt x="36818" y="24970"/>
                  </a:lnTo>
                  <a:lnTo>
                    <a:pt x="26253" y="28677"/>
                  </a:lnTo>
                  <a:lnTo>
                    <a:pt x="17302" y="33917"/>
                  </a:lnTo>
                  <a:lnTo>
                    <a:pt x="10121" y="40538"/>
                  </a:lnTo>
                  <a:lnTo>
                    <a:pt x="5038" y="48270"/>
                  </a:lnTo>
                  <a:lnTo>
                    <a:pt x="2020" y="56843"/>
                  </a:lnTo>
                  <a:lnTo>
                    <a:pt x="602" y="66191"/>
                  </a:lnTo>
                  <a:lnTo>
                    <a:pt x="90" y="76443"/>
                  </a:lnTo>
                  <a:lnTo>
                    <a:pt x="0" y="87596"/>
                  </a:lnTo>
                  <a:lnTo>
                    <a:pt x="240" y="99526"/>
                  </a:lnTo>
                  <a:lnTo>
                    <a:pt x="999" y="112065"/>
                  </a:lnTo>
                  <a:lnTo>
                    <a:pt x="2354" y="125063"/>
                  </a:lnTo>
                  <a:lnTo>
                    <a:pt x="4094" y="138554"/>
                  </a:lnTo>
                  <a:lnTo>
                    <a:pt x="5808" y="152749"/>
                  </a:lnTo>
                  <a:lnTo>
                    <a:pt x="7263" y="167698"/>
                  </a:lnTo>
                  <a:lnTo>
                    <a:pt x="8563" y="182991"/>
                  </a:lnTo>
                  <a:lnTo>
                    <a:pt x="10043" y="197878"/>
                  </a:lnTo>
                  <a:lnTo>
                    <a:pt x="11903" y="211935"/>
                  </a:lnTo>
                  <a:lnTo>
                    <a:pt x="14616" y="224052"/>
                  </a:lnTo>
                  <a:lnTo>
                    <a:pt x="19185" y="231546"/>
                  </a:lnTo>
                  <a:lnTo>
                    <a:pt x="25853" y="233695"/>
                  </a:lnTo>
                  <a:lnTo>
                    <a:pt x="34028" y="232861"/>
                  </a:lnTo>
                  <a:lnTo>
                    <a:pt x="43510" y="230776"/>
                  </a:lnTo>
                  <a:lnTo>
                    <a:pt x="54148" y="228497"/>
                  </a:lnTo>
                  <a:lnTo>
                    <a:pt x="65725" y="226516"/>
                  </a:lnTo>
                  <a:lnTo>
                    <a:pt x="77858" y="225295"/>
                  </a:lnTo>
                  <a:lnTo>
                    <a:pt x="90044" y="225428"/>
                  </a:lnTo>
                  <a:lnTo>
                    <a:pt x="102004" y="227094"/>
                  </a:lnTo>
                  <a:lnTo>
                    <a:pt x="113655" y="229987"/>
                  </a:lnTo>
                  <a:lnTo>
                    <a:pt x="125016" y="233527"/>
                  </a:lnTo>
                  <a:lnTo>
                    <a:pt x="136141" y="237313"/>
                  </a:lnTo>
                  <a:lnTo>
                    <a:pt x="147089" y="241309"/>
                  </a:lnTo>
                  <a:lnTo>
                    <a:pt x="157907" y="245742"/>
                  </a:lnTo>
                  <a:lnTo>
                    <a:pt x="168629" y="250727"/>
                  </a:lnTo>
                  <a:lnTo>
                    <a:pt x="179119" y="256396"/>
                  </a:lnTo>
                  <a:lnTo>
                    <a:pt x="189090" y="262966"/>
                  </a:lnTo>
                  <a:lnTo>
                    <a:pt x="198427" y="270465"/>
                  </a:lnTo>
                  <a:lnTo>
                    <a:pt x="207171" y="278775"/>
                  </a:lnTo>
                  <a:lnTo>
                    <a:pt x="215430" y="287724"/>
                  </a:lnTo>
                  <a:lnTo>
                    <a:pt x="223317" y="297149"/>
                  </a:lnTo>
                  <a:lnTo>
                    <a:pt x="230766" y="306918"/>
                  </a:lnTo>
                  <a:lnTo>
                    <a:pt x="237550" y="316928"/>
                  </a:lnTo>
                  <a:lnTo>
                    <a:pt x="243592" y="327114"/>
                  </a:lnTo>
                  <a:lnTo>
                    <a:pt x="248803" y="337750"/>
                  </a:lnTo>
                  <a:lnTo>
                    <a:pt x="253005" y="349416"/>
                  </a:lnTo>
                  <a:lnTo>
                    <a:pt x="256196" y="362339"/>
                  </a:lnTo>
                  <a:lnTo>
                    <a:pt x="258356" y="376274"/>
                  </a:lnTo>
                  <a:lnTo>
                    <a:pt x="259364" y="390699"/>
                  </a:lnTo>
                  <a:lnTo>
                    <a:pt x="259261" y="405250"/>
                  </a:lnTo>
                  <a:lnTo>
                    <a:pt x="258057" y="419595"/>
                  </a:lnTo>
                  <a:lnTo>
                    <a:pt x="255655" y="433373"/>
                  </a:lnTo>
                  <a:lnTo>
                    <a:pt x="252108" y="446442"/>
                  </a:lnTo>
                  <a:lnTo>
                    <a:pt x="247439" y="458521"/>
                  </a:lnTo>
                  <a:lnTo>
                    <a:pt x="241557" y="469116"/>
                  </a:lnTo>
                  <a:lnTo>
                    <a:pt x="234525" y="478095"/>
                  </a:lnTo>
                  <a:lnTo>
                    <a:pt x="226533" y="485635"/>
                  </a:lnTo>
                  <a:lnTo>
                    <a:pt x="217798" y="492024"/>
                  </a:lnTo>
                  <a:lnTo>
                    <a:pt x="208512" y="497540"/>
                  </a:lnTo>
                  <a:lnTo>
                    <a:pt x="198667" y="502094"/>
                  </a:lnTo>
                  <a:lnTo>
                    <a:pt x="188073" y="505258"/>
                  </a:lnTo>
                  <a:lnTo>
                    <a:pt x="176686" y="506910"/>
                  </a:lnTo>
                  <a:lnTo>
                    <a:pt x="164598" y="507377"/>
                  </a:lnTo>
                  <a:lnTo>
                    <a:pt x="151952" y="507235"/>
                  </a:lnTo>
                  <a:lnTo>
                    <a:pt x="138902" y="506883"/>
                  </a:lnTo>
                  <a:lnTo>
                    <a:pt x="125977" y="506512"/>
                  </a:lnTo>
                  <a:lnTo>
                    <a:pt x="112709" y="506157"/>
                  </a:lnTo>
                  <a:lnTo>
                    <a:pt x="96816" y="505793"/>
                  </a:lnTo>
                  <a:lnTo>
                    <a:pt x="74288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11250" y="799442"/>
              <a:ext cx="52984" cy="168457"/>
            </a:xfrm>
            <a:custGeom>
              <a:avLst/>
              <a:gdLst/>
              <a:ahLst/>
              <a:cxnLst/>
              <a:rect l="0" t="0" r="0" b="0"/>
              <a:pathLst>
                <a:path w="52984" h="168457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6" y="25846"/>
                  </a:lnTo>
                  <a:lnTo>
                    <a:pt x="23134" y="34967"/>
                  </a:lnTo>
                  <a:lnTo>
                    <a:pt x="28816" y="44462"/>
                  </a:lnTo>
                  <a:lnTo>
                    <a:pt x="34091" y="54254"/>
                  </a:lnTo>
                  <a:lnTo>
                    <a:pt x="38941" y="64268"/>
                  </a:lnTo>
                  <a:lnTo>
                    <a:pt x="43427" y="74442"/>
                  </a:lnTo>
                  <a:lnTo>
                    <a:pt x="47615" y="84728"/>
                  </a:lnTo>
                  <a:lnTo>
                    <a:pt x="51088" y="95093"/>
                  </a:lnTo>
                  <a:lnTo>
                    <a:pt x="52983" y="105510"/>
                  </a:lnTo>
                  <a:lnTo>
                    <a:pt x="52954" y="115955"/>
                  </a:lnTo>
                  <a:lnTo>
                    <a:pt x="50967" y="126088"/>
                  </a:lnTo>
                  <a:lnTo>
                    <a:pt x="47042" y="135286"/>
                  </a:lnTo>
                  <a:lnTo>
                    <a:pt x="41409" y="143281"/>
                  </a:lnTo>
                  <a:lnTo>
                    <a:pt x="34671" y="149990"/>
                  </a:lnTo>
                  <a:lnTo>
                    <a:pt x="26940" y="156000"/>
                  </a:lnTo>
                  <a:lnTo>
                    <a:pt x="16423" y="1618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79706" y="378302"/>
              <a:ext cx="276411" cy="347441"/>
            </a:xfrm>
            <a:custGeom>
              <a:avLst/>
              <a:gdLst/>
              <a:ahLst/>
              <a:cxnLst/>
              <a:rect l="0" t="0" r="0" b="0"/>
              <a:pathLst>
                <a:path w="276411" h="347441">
                  <a:moveTo>
                    <a:pt x="0" y="0"/>
                  </a:moveTo>
                  <a:lnTo>
                    <a:pt x="8801" y="2933"/>
                  </a:lnTo>
                  <a:lnTo>
                    <a:pt x="17148" y="5716"/>
                  </a:lnTo>
                  <a:lnTo>
                    <a:pt x="25856" y="8611"/>
                  </a:lnTo>
                  <a:lnTo>
                    <a:pt x="35322" y="11478"/>
                  </a:lnTo>
                  <a:lnTo>
                    <a:pt x="46114" y="13995"/>
                  </a:lnTo>
                  <a:lnTo>
                    <a:pt x="58408" y="16006"/>
                  </a:lnTo>
                  <a:lnTo>
                    <a:pt x="71900" y="17518"/>
                  </a:lnTo>
                  <a:lnTo>
                    <a:pt x="86019" y="18613"/>
                  </a:lnTo>
                  <a:lnTo>
                    <a:pt x="100364" y="19386"/>
                  </a:lnTo>
                  <a:lnTo>
                    <a:pt x="114739" y="19922"/>
                  </a:lnTo>
                  <a:lnTo>
                    <a:pt x="129069" y="20290"/>
                  </a:lnTo>
                  <a:lnTo>
                    <a:pt x="143340" y="20541"/>
                  </a:lnTo>
                  <a:lnTo>
                    <a:pt x="157719" y="20710"/>
                  </a:lnTo>
                  <a:lnTo>
                    <a:pt x="172526" y="20824"/>
                  </a:lnTo>
                  <a:lnTo>
                    <a:pt x="187897" y="20901"/>
                  </a:lnTo>
                  <a:lnTo>
                    <a:pt x="203646" y="20953"/>
                  </a:lnTo>
                  <a:lnTo>
                    <a:pt x="219372" y="20987"/>
                  </a:lnTo>
                  <a:lnTo>
                    <a:pt x="234817" y="21024"/>
                  </a:lnTo>
                  <a:lnTo>
                    <a:pt x="249102" y="21558"/>
                  </a:lnTo>
                  <a:lnTo>
                    <a:pt x="260718" y="23513"/>
                  </a:lnTo>
                  <a:lnTo>
                    <a:pt x="269072" y="27275"/>
                  </a:lnTo>
                  <a:lnTo>
                    <a:pt x="274220" y="32584"/>
                  </a:lnTo>
                  <a:lnTo>
                    <a:pt x="276410" y="38828"/>
                  </a:lnTo>
                  <a:lnTo>
                    <a:pt x="276109" y="45549"/>
                  </a:lnTo>
                  <a:lnTo>
                    <a:pt x="273861" y="52653"/>
                  </a:lnTo>
                  <a:lnTo>
                    <a:pt x="270169" y="60319"/>
                  </a:lnTo>
                  <a:lnTo>
                    <a:pt x="265436" y="68619"/>
                  </a:lnTo>
                  <a:lnTo>
                    <a:pt x="259806" y="77496"/>
                  </a:lnTo>
                  <a:lnTo>
                    <a:pt x="253198" y="86841"/>
                  </a:lnTo>
                  <a:lnTo>
                    <a:pt x="245640" y="96543"/>
                  </a:lnTo>
                  <a:lnTo>
                    <a:pt x="237277" y="106670"/>
                  </a:lnTo>
                  <a:lnTo>
                    <a:pt x="228284" y="117454"/>
                  </a:lnTo>
                  <a:lnTo>
                    <a:pt x="218829" y="128969"/>
                  </a:lnTo>
                  <a:lnTo>
                    <a:pt x="209210" y="141142"/>
                  </a:lnTo>
                  <a:lnTo>
                    <a:pt x="199831" y="153846"/>
                  </a:lnTo>
                  <a:lnTo>
                    <a:pt x="190896" y="166949"/>
                  </a:lnTo>
                  <a:lnTo>
                    <a:pt x="182422" y="180341"/>
                  </a:lnTo>
                  <a:lnTo>
                    <a:pt x="174345" y="193937"/>
                  </a:lnTo>
                  <a:lnTo>
                    <a:pt x="166575" y="207671"/>
                  </a:lnTo>
                  <a:lnTo>
                    <a:pt x="159035" y="221334"/>
                  </a:lnTo>
                  <a:lnTo>
                    <a:pt x="151657" y="234587"/>
                  </a:lnTo>
                  <a:lnTo>
                    <a:pt x="144398" y="247280"/>
                  </a:lnTo>
                  <a:lnTo>
                    <a:pt x="137386" y="259431"/>
                  </a:lnTo>
                  <a:lnTo>
                    <a:pt x="130904" y="271132"/>
                  </a:lnTo>
                  <a:lnTo>
                    <a:pt x="125063" y="282482"/>
                  </a:lnTo>
                  <a:lnTo>
                    <a:pt x="119774" y="293506"/>
                  </a:lnTo>
                  <a:lnTo>
                    <a:pt x="114211" y="305439"/>
                  </a:lnTo>
                  <a:lnTo>
                    <a:pt x="106766" y="321569"/>
                  </a:lnTo>
                  <a:lnTo>
                    <a:pt x="9475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97170" y="315131"/>
              <a:ext cx="198276" cy="392039"/>
            </a:xfrm>
            <a:custGeom>
              <a:avLst/>
              <a:gdLst/>
              <a:ahLst/>
              <a:cxnLst/>
              <a:rect l="0" t="0" r="0" b="0"/>
              <a:pathLst>
                <a:path w="198276" h="392039">
                  <a:moveTo>
                    <a:pt x="151075" y="0"/>
                  </a:moveTo>
                  <a:lnTo>
                    <a:pt x="145140" y="5934"/>
                  </a:lnTo>
                  <a:lnTo>
                    <a:pt x="138936" y="12139"/>
                  </a:lnTo>
                  <a:lnTo>
                    <a:pt x="131844" y="19235"/>
                  </a:lnTo>
                  <a:lnTo>
                    <a:pt x="124077" y="27175"/>
                  </a:lnTo>
                  <a:lnTo>
                    <a:pt x="116079" y="35821"/>
                  </a:lnTo>
                  <a:lnTo>
                    <a:pt x="108137" y="45020"/>
                  </a:lnTo>
                  <a:lnTo>
                    <a:pt x="100363" y="54793"/>
                  </a:lnTo>
                  <a:lnTo>
                    <a:pt x="92770" y="65331"/>
                  </a:lnTo>
                  <a:lnTo>
                    <a:pt x="85333" y="76677"/>
                  </a:lnTo>
                  <a:lnTo>
                    <a:pt x="78018" y="88736"/>
                  </a:lnTo>
                  <a:lnTo>
                    <a:pt x="70793" y="101362"/>
                  </a:lnTo>
                  <a:lnTo>
                    <a:pt x="63637" y="114413"/>
                  </a:lnTo>
                  <a:lnTo>
                    <a:pt x="56694" y="127770"/>
                  </a:lnTo>
                  <a:lnTo>
                    <a:pt x="50258" y="141342"/>
                  </a:lnTo>
                  <a:lnTo>
                    <a:pt x="44444" y="155065"/>
                  </a:lnTo>
                  <a:lnTo>
                    <a:pt x="39048" y="168890"/>
                  </a:lnTo>
                  <a:lnTo>
                    <a:pt x="33657" y="182784"/>
                  </a:lnTo>
                  <a:lnTo>
                    <a:pt x="28037" y="196726"/>
                  </a:lnTo>
                  <a:lnTo>
                    <a:pt x="22448" y="210700"/>
                  </a:lnTo>
                  <a:lnTo>
                    <a:pt x="17527" y="224694"/>
                  </a:lnTo>
                  <a:lnTo>
                    <a:pt x="13584" y="238699"/>
                  </a:lnTo>
                  <a:lnTo>
                    <a:pt x="10446" y="252545"/>
                  </a:lnTo>
                  <a:lnTo>
                    <a:pt x="7649" y="265922"/>
                  </a:lnTo>
                  <a:lnTo>
                    <a:pt x="4888" y="278703"/>
                  </a:lnTo>
                  <a:lnTo>
                    <a:pt x="2355" y="291082"/>
                  </a:lnTo>
                  <a:lnTo>
                    <a:pt x="632" y="303468"/>
                  </a:lnTo>
                  <a:lnTo>
                    <a:pt x="0" y="316096"/>
                  </a:lnTo>
                  <a:lnTo>
                    <a:pt x="745" y="328867"/>
                  </a:lnTo>
                  <a:lnTo>
                    <a:pt x="3306" y="341447"/>
                  </a:lnTo>
                  <a:lnTo>
                    <a:pt x="7744" y="353640"/>
                  </a:lnTo>
                  <a:lnTo>
                    <a:pt x="13980" y="364928"/>
                  </a:lnTo>
                  <a:lnTo>
                    <a:pt x="21978" y="374445"/>
                  </a:lnTo>
                  <a:lnTo>
                    <a:pt x="31537" y="381871"/>
                  </a:lnTo>
                  <a:lnTo>
                    <a:pt x="42189" y="387211"/>
                  </a:lnTo>
                  <a:lnTo>
                    <a:pt x="53323" y="390519"/>
                  </a:lnTo>
                  <a:lnTo>
                    <a:pt x="64546" y="392038"/>
                  </a:lnTo>
                  <a:lnTo>
                    <a:pt x="75690" y="391960"/>
                  </a:lnTo>
                  <a:lnTo>
                    <a:pt x="86705" y="390329"/>
                  </a:lnTo>
                  <a:lnTo>
                    <a:pt x="97596" y="387313"/>
                  </a:lnTo>
                  <a:lnTo>
                    <a:pt x="108385" y="383172"/>
                  </a:lnTo>
                  <a:lnTo>
                    <a:pt x="119096" y="378177"/>
                  </a:lnTo>
                  <a:lnTo>
                    <a:pt x="129747" y="372560"/>
                  </a:lnTo>
                  <a:lnTo>
                    <a:pt x="140189" y="366502"/>
                  </a:lnTo>
                  <a:lnTo>
                    <a:pt x="150128" y="360135"/>
                  </a:lnTo>
                  <a:lnTo>
                    <a:pt x="159439" y="353553"/>
                  </a:lnTo>
                  <a:lnTo>
                    <a:pt x="167996" y="346659"/>
                  </a:lnTo>
                  <a:lnTo>
                    <a:pt x="175597" y="339191"/>
                  </a:lnTo>
                  <a:lnTo>
                    <a:pt x="182224" y="331048"/>
                  </a:lnTo>
                  <a:lnTo>
                    <a:pt x="187844" y="322121"/>
                  </a:lnTo>
                  <a:lnTo>
                    <a:pt x="192328" y="312217"/>
                  </a:lnTo>
                  <a:lnTo>
                    <a:pt x="195708" y="301338"/>
                  </a:lnTo>
                  <a:lnTo>
                    <a:pt x="197826" y="289947"/>
                  </a:lnTo>
                  <a:lnTo>
                    <a:pt x="198275" y="278842"/>
                  </a:lnTo>
                  <a:lnTo>
                    <a:pt x="196973" y="268456"/>
                  </a:lnTo>
                  <a:lnTo>
                    <a:pt x="193811" y="259027"/>
                  </a:lnTo>
                  <a:lnTo>
                    <a:pt x="188490" y="250766"/>
                  </a:lnTo>
                  <a:lnTo>
                    <a:pt x="181057" y="243666"/>
                  </a:lnTo>
                  <a:lnTo>
                    <a:pt x="171829" y="237881"/>
                  </a:lnTo>
                  <a:lnTo>
                    <a:pt x="161202" y="233810"/>
                  </a:lnTo>
                  <a:lnTo>
                    <a:pt x="149548" y="231517"/>
                  </a:lnTo>
                  <a:lnTo>
                    <a:pt x="137489" y="230943"/>
                  </a:lnTo>
                  <a:lnTo>
                    <a:pt x="125861" y="232068"/>
                  </a:lnTo>
                  <a:lnTo>
                    <a:pt x="115084" y="234713"/>
                  </a:lnTo>
                  <a:lnTo>
                    <a:pt x="105206" y="238588"/>
                  </a:lnTo>
                  <a:lnTo>
                    <a:pt x="96103" y="243398"/>
                  </a:lnTo>
                  <a:lnTo>
                    <a:pt x="87612" y="248892"/>
                  </a:lnTo>
                  <a:lnTo>
                    <a:pt x="79737" y="255037"/>
                  </a:lnTo>
                  <a:lnTo>
                    <a:pt x="72659" y="261992"/>
                  </a:lnTo>
                  <a:lnTo>
                    <a:pt x="66411" y="269774"/>
                  </a:lnTo>
                  <a:lnTo>
                    <a:pt x="60846" y="278010"/>
                  </a:lnTo>
                  <a:lnTo>
                    <a:pt x="55065" y="286934"/>
                  </a:lnTo>
                  <a:lnTo>
                    <a:pt x="47442" y="298449"/>
                  </a:lnTo>
                  <a:lnTo>
                    <a:pt x="35261" y="31585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90400" y="326066"/>
              <a:ext cx="251263" cy="388533"/>
            </a:xfrm>
            <a:custGeom>
              <a:avLst/>
              <a:gdLst/>
              <a:ahLst/>
              <a:cxnLst/>
              <a:rect l="0" t="0" r="0" b="0"/>
              <a:pathLst>
                <a:path w="251263" h="388533">
                  <a:moveTo>
                    <a:pt x="178985" y="10122"/>
                  </a:moveTo>
                  <a:lnTo>
                    <a:pt x="170116" y="7255"/>
                  </a:lnTo>
                  <a:lnTo>
                    <a:pt x="161129" y="5113"/>
                  </a:lnTo>
                  <a:lnTo>
                    <a:pt x="151134" y="3510"/>
                  </a:lnTo>
                  <a:lnTo>
                    <a:pt x="140153" y="2329"/>
                  </a:lnTo>
                  <a:lnTo>
                    <a:pt x="128342" y="1481"/>
                  </a:lnTo>
                  <a:lnTo>
                    <a:pt x="115883" y="883"/>
                  </a:lnTo>
                  <a:lnTo>
                    <a:pt x="102946" y="469"/>
                  </a:lnTo>
                  <a:lnTo>
                    <a:pt x="89665" y="185"/>
                  </a:lnTo>
                  <a:lnTo>
                    <a:pt x="76152" y="0"/>
                  </a:lnTo>
                  <a:lnTo>
                    <a:pt x="62810" y="215"/>
                  </a:lnTo>
                  <a:lnTo>
                    <a:pt x="50304" y="1424"/>
                  </a:lnTo>
                  <a:lnTo>
                    <a:pt x="38941" y="3885"/>
                  </a:lnTo>
                  <a:lnTo>
                    <a:pt x="29006" y="8014"/>
                  </a:lnTo>
                  <a:lnTo>
                    <a:pt x="20929" y="14526"/>
                  </a:lnTo>
                  <a:lnTo>
                    <a:pt x="14757" y="23575"/>
                  </a:lnTo>
                  <a:lnTo>
                    <a:pt x="10239" y="34704"/>
                  </a:lnTo>
                  <a:lnTo>
                    <a:pt x="7024" y="47146"/>
                  </a:lnTo>
                  <a:lnTo>
                    <a:pt x="4785" y="60319"/>
                  </a:lnTo>
                  <a:lnTo>
                    <a:pt x="3412" y="73719"/>
                  </a:lnTo>
                  <a:lnTo>
                    <a:pt x="3006" y="86853"/>
                  </a:lnTo>
                  <a:lnTo>
                    <a:pt x="3540" y="99499"/>
                  </a:lnTo>
                  <a:lnTo>
                    <a:pt x="4710" y="111803"/>
                  </a:lnTo>
                  <a:lnTo>
                    <a:pt x="6033" y="124145"/>
                  </a:lnTo>
                  <a:lnTo>
                    <a:pt x="7227" y="136725"/>
                  </a:lnTo>
                  <a:lnTo>
                    <a:pt x="8540" y="148611"/>
                  </a:lnTo>
                  <a:lnTo>
                    <a:pt x="11279" y="157792"/>
                  </a:lnTo>
                  <a:lnTo>
                    <a:pt x="16157" y="163127"/>
                  </a:lnTo>
                  <a:lnTo>
                    <a:pt x="22336" y="164741"/>
                  </a:lnTo>
                  <a:lnTo>
                    <a:pt x="29505" y="163545"/>
                  </a:lnTo>
                  <a:lnTo>
                    <a:pt x="37686" y="160741"/>
                  </a:lnTo>
                  <a:lnTo>
                    <a:pt x="47037" y="157588"/>
                  </a:lnTo>
                  <a:lnTo>
                    <a:pt x="57522" y="154786"/>
                  </a:lnTo>
                  <a:lnTo>
                    <a:pt x="68804" y="152724"/>
                  </a:lnTo>
                  <a:lnTo>
                    <a:pt x="80364" y="151700"/>
                  </a:lnTo>
                  <a:lnTo>
                    <a:pt x="91879" y="151756"/>
                  </a:lnTo>
                  <a:lnTo>
                    <a:pt x="103388" y="153079"/>
                  </a:lnTo>
                  <a:lnTo>
                    <a:pt x="115181" y="156084"/>
                  </a:lnTo>
                  <a:lnTo>
                    <a:pt x="127402" y="160840"/>
                  </a:lnTo>
                  <a:lnTo>
                    <a:pt x="139729" y="166962"/>
                  </a:lnTo>
                  <a:lnTo>
                    <a:pt x="151478" y="173826"/>
                  </a:lnTo>
                  <a:lnTo>
                    <a:pt x="162309" y="180995"/>
                  </a:lnTo>
                  <a:lnTo>
                    <a:pt x="172208" y="188245"/>
                  </a:lnTo>
                  <a:lnTo>
                    <a:pt x="181319" y="195485"/>
                  </a:lnTo>
                  <a:lnTo>
                    <a:pt x="189816" y="202689"/>
                  </a:lnTo>
                  <a:lnTo>
                    <a:pt x="197863" y="210018"/>
                  </a:lnTo>
                  <a:lnTo>
                    <a:pt x="205588" y="217785"/>
                  </a:lnTo>
                  <a:lnTo>
                    <a:pt x="213089" y="226128"/>
                  </a:lnTo>
                  <a:lnTo>
                    <a:pt x="220433" y="235021"/>
                  </a:lnTo>
                  <a:lnTo>
                    <a:pt x="227671" y="244370"/>
                  </a:lnTo>
                  <a:lnTo>
                    <a:pt x="234825" y="254077"/>
                  </a:lnTo>
                  <a:lnTo>
                    <a:pt x="241424" y="264376"/>
                  </a:lnTo>
                  <a:lnTo>
                    <a:pt x="246564" y="275806"/>
                  </a:lnTo>
                  <a:lnTo>
                    <a:pt x="249863" y="288559"/>
                  </a:lnTo>
                  <a:lnTo>
                    <a:pt x="251262" y="302039"/>
                  </a:lnTo>
                  <a:lnTo>
                    <a:pt x="250763" y="315093"/>
                  </a:lnTo>
                  <a:lnTo>
                    <a:pt x="248569" y="327087"/>
                  </a:lnTo>
                  <a:lnTo>
                    <a:pt x="244844" y="337748"/>
                  </a:lnTo>
                  <a:lnTo>
                    <a:pt x="239610" y="346910"/>
                  </a:lnTo>
                  <a:lnTo>
                    <a:pt x="233022" y="354661"/>
                  </a:lnTo>
                  <a:lnTo>
                    <a:pt x="225330" y="361239"/>
                  </a:lnTo>
                  <a:lnTo>
                    <a:pt x="216798" y="366915"/>
                  </a:lnTo>
                  <a:lnTo>
                    <a:pt x="207643" y="371923"/>
                  </a:lnTo>
                  <a:lnTo>
                    <a:pt x="197716" y="376292"/>
                  </a:lnTo>
                  <a:lnTo>
                    <a:pt x="186536" y="379856"/>
                  </a:lnTo>
                  <a:lnTo>
                    <a:pt x="173941" y="382588"/>
                  </a:lnTo>
                  <a:lnTo>
                    <a:pt x="160228" y="384592"/>
                  </a:lnTo>
                  <a:lnTo>
                    <a:pt x="145952" y="386020"/>
                  </a:lnTo>
                  <a:lnTo>
                    <a:pt x="131498" y="387018"/>
                  </a:lnTo>
                  <a:lnTo>
                    <a:pt x="117046" y="387706"/>
                  </a:lnTo>
                  <a:lnTo>
                    <a:pt x="102664" y="388176"/>
                  </a:lnTo>
                  <a:lnTo>
                    <a:pt x="88368" y="388490"/>
                  </a:lnTo>
                  <a:lnTo>
                    <a:pt x="74311" y="388532"/>
                  </a:lnTo>
                  <a:lnTo>
                    <a:pt x="60785" y="388029"/>
                  </a:lnTo>
                  <a:lnTo>
                    <a:pt x="47918" y="386877"/>
                  </a:lnTo>
                  <a:lnTo>
                    <a:pt x="36119" y="385281"/>
                  </a:lnTo>
                  <a:lnTo>
                    <a:pt x="24994" y="383505"/>
                  </a:lnTo>
                  <a:lnTo>
                    <a:pt x="13568" y="381392"/>
                  </a:lnTo>
                  <a:lnTo>
                    <a:pt x="0" y="378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79996" y="47305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6"/>
                  </a:lnTo>
                  <a:lnTo>
                    <a:pt x="146517" y="8611"/>
                  </a:lnTo>
                  <a:lnTo>
                    <a:pt x="135870" y="11479"/>
                  </a:lnTo>
                  <a:lnTo>
                    <a:pt x="124230" y="13995"/>
                  </a:lnTo>
                  <a:lnTo>
                    <a:pt x="111338" y="16011"/>
                  </a:lnTo>
                  <a:lnTo>
                    <a:pt x="97431" y="17696"/>
                  </a:lnTo>
                  <a:lnTo>
                    <a:pt x="83029" y="19439"/>
                  </a:lnTo>
                  <a:lnTo>
                    <a:pt x="68504" y="21460"/>
                  </a:lnTo>
                  <a:lnTo>
                    <a:pt x="54437" y="23659"/>
                  </a:lnTo>
                  <a:lnTo>
                    <a:pt x="40204" y="25913"/>
                  </a:lnTo>
                  <a:lnTo>
                    <a:pt x="23443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64224" y="39935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74752" y="546758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5706379" y="178260"/>
            <a:ext cx="299545" cy="674860"/>
          </a:xfrm>
          <a:custGeom>
            <a:avLst/>
            <a:gdLst/>
            <a:ahLst/>
            <a:cxnLst/>
            <a:rect l="0" t="0" r="0" b="0"/>
            <a:pathLst>
              <a:path w="299545" h="674860">
                <a:moveTo>
                  <a:pt x="263213" y="0"/>
                </a:moveTo>
                <a:lnTo>
                  <a:pt x="254412" y="3001"/>
                </a:lnTo>
                <a:lnTo>
                  <a:pt x="246065" y="6423"/>
                </a:lnTo>
                <a:lnTo>
                  <a:pt x="237371" y="10624"/>
                </a:lnTo>
                <a:lnTo>
                  <a:pt x="228423" y="15697"/>
                </a:lnTo>
                <a:lnTo>
                  <a:pt x="219576" y="21827"/>
                </a:lnTo>
                <a:lnTo>
                  <a:pt x="211033" y="29010"/>
                </a:lnTo>
                <a:lnTo>
                  <a:pt x="202671" y="37098"/>
                </a:lnTo>
                <a:lnTo>
                  <a:pt x="194146" y="45893"/>
                </a:lnTo>
                <a:lnTo>
                  <a:pt x="185266" y="55217"/>
                </a:lnTo>
                <a:lnTo>
                  <a:pt x="176168" y="65087"/>
                </a:lnTo>
                <a:lnTo>
                  <a:pt x="167207" y="75697"/>
                </a:lnTo>
                <a:lnTo>
                  <a:pt x="158584" y="87090"/>
                </a:lnTo>
                <a:lnTo>
                  <a:pt x="150336" y="99012"/>
                </a:lnTo>
                <a:lnTo>
                  <a:pt x="142417" y="111014"/>
                </a:lnTo>
                <a:lnTo>
                  <a:pt x="134759" y="122837"/>
                </a:lnTo>
                <a:lnTo>
                  <a:pt x="127293" y="134726"/>
                </a:lnTo>
                <a:lnTo>
                  <a:pt x="119966" y="147306"/>
                </a:lnTo>
                <a:lnTo>
                  <a:pt x="112742" y="160875"/>
                </a:lnTo>
                <a:lnTo>
                  <a:pt x="105754" y="175091"/>
                </a:lnTo>
                <a:lnTo>
                  <a:pt x="99287" y="189180"/>
                </a:lnTo>
                <a:lnTo>
                  <a:pt x="93453" y="202703"/>
                </a:lnTo>
                <a:lnTo>
                  <a:pt x="88043" y="215886"/>
                </a:lnTo>
                <a:lnTo>
                  <a:pt x="82643" y="229410"/>
                </a:lnTo>
                <a:lnTo>
                  <a:pt x="77012" y="243648"/>
                </a:lnTo>
                <a:lnTo>
                  <a:pt x="71245" y="258329"/>
                </a:lnTo>
                <a:lnTo>
                  <a:pt x="65674" y="272738"/>
                </a:lnTo>
                <a:lnTo>
                  <a:pt x="60481" y="286471"/>
                </a:lnTo>
                <a:lnTo>
                  <a:pt x="55689" y="299456"/>
                </a:lnTo>
                <a:lnTo>
                  <a:pt x="51243" y="311784"/>
                </a:lnTo>
                <a:lnTo>
                  <a:pt x="47069" y="323591"/>
                </a:lnTo>
                <a:lnTo>
                  <a:pt x="43097" y="335012"/>
                </a:lnTo>
                <a:lnTo>
                  <a:pt x="39270" y="346155"/>
                </a:lnTo>
                <a:lnTo>
                  <a:pt x="35543" y="357103"/>
                </a:lnTo>
                <a:lnTo>
                  <a:pt x="31887" y="367915"/>
                </a:lnTo>
                <a:lnTo>
                  <a:pt x="28278" y="378636"/>
                </a:lnTo>
                <a:lnTo>
                  <a:pt x="24702" y="389302"/>
                </a:lnTo>
                <a:lnTo>
                  <a:pt x="21148" y="400263"/>
                </a:lnTo>
                <a:lnTo>
                  <a:pt x="17608" y="412146"/>
                </a:lnTo>
                <a:lnTo>
                  <a:pt x="14083" y="425220"/>
                </a:lnTo>
                <a:lnTo>
                  <a:pt x="10733" y="439426"/>
                </a:lnTo>
                <a:lnTo>
                  <a:pt x="7863" y="454564"/>
                </a:lnTo>
                <a:lnTo>
                  <a:pt x="5601" y="470417"/>
                </a:lnTo>
                <a:lnTo>
                  <a:pt x="3913" y="486789"/>
                </a:lnTo>
                <a:lnTo>
                  <a:pt x="2698" y="503532"/>
                </a:lnTo>
                <a:lnTo>
                  <a:pt x="1846" y="520528"/>
                </a:lnTo>
                <a:lnTo>
                  <a:pt x="1427" y="537532"/>
                </a:lnTo>
                <a:lnTo>
                  <a:pt x="1670" y="554182"/>
                </a:lnTo>
                <a:lnTo>
                  <a:pt x="2656" y="570299"/>
                </a:lnTo>
                <a:lnTo>
                  <a:pt x="4641" y="585563"/>
                </a:lnTo>
                <a:lnTo>
                  <a:pt x="8108" y="599442"/>
                </a:lnTo>
                <a:lnTo>
                  <a:pt x="13186" y="611777"/>
                </a:lnTo>
                <a:lnTo>
                  <a:pt x="19699" y="622722"/>
                </a:lnTo>
                <a:lnTo>
                  <a:pt x="27358" y="632549"/>
                </a:lnTo>
                <a:lnTo>
                  <a:pt x="35884" y="641531"/>
                </a:lnTo>
                <a:lnTo>
                  <a:pt x="45200" y="649736"/>
                </a:lnTo>
                <a:lnTo>
                  <a:pt x="55430" y="657035"/>
                </a:lnTo>
                <a:lnTo>
                  <a:pt x="66564" y="663423"/>
                </a:lnTo>
                <a:lnTo>
                  <a:pt x="78311" y="668696"/>
                </a:lnTo>
                <a:lnTo>
                  <a:pt x="90196" y="672409"/>
                </a:lnTo>
                <a:lnTo>
                  <a:pt x="101936" y="674453"/>
                </a:lnTo>
                <a:lnTo>
                  <a:pt x="113599" y="674859"/>
                </a:lnTo>
                <a:lnTo>
                  <a:pt x="125496" y="673619"/>
                </a:lnTo>
                <a:lnTo>
                  <a:pt x="137792" y="670896"/>
                </a:lnTo>
                <a:lnTo>
                  <a:pt x="150339" y="666969"/>
                </a:lnTo>
                <a:lnTo>
                  <a:pt x="162769" y="662124"/>
                </a:lnTo>
                <a:lnTo>
                  <a:pt x="174869" y="656610"/>
                </a:lnTo>
                <a:lnTo>
                  <a:pt x="186436" y="650623"/>
                </a:lnTo>
                <a:lnTo>
                  <a:pt x="197204" y="644306"/>
                </a:lnTo>
                <a:lnTo>
                  <a:pt x="207111" y="637756"/>
                </a:lnTo>
                <a:lnTo>
                  <a:pt x="216254" y="630884"/>
                </a:lnTo>
                <a:lnTo>
                  <a:pt x="224791" y="623431"/>
                </a:lnTo>
                <a:lnTo>
                  <a:pt x="232870" y="615298"/>
                </a:lnTo>
                <a:lnTo>
                  <a:pt x="240621" y="606377"/>
                </a:lnTo>
                <a:lnTo>
                  <a:pt x="248140" y="596478"/>
                </a:lnTo>
                <a:lnTo>
                  <a:pt x="255498" y="585593"/>
                </a:lnTo>
                <a:lnTo>
                  <a:pt x="262746" y="573859"/>
                </a:lnTo>
                <a:lnTo>
                  <a:pt x="269919" y="561458"/>
                </a:lnTo>
                <a:lnTo>
                  <a:pt x="277033" y="548561"/>
                </a:lnTo>
                <a:lnTo>
                  <a:pt x="283776" y="535310"/>
                </a:lnTo>
                <a:lnTo>
                  <a:pt x="289544" y="521808"/>
                </a:lnTo>
                <a:lnTo>
                  <a:pt x="294083" y="508138"/>
                </a:lnTo>
                <a:lnTo>
                  <a:pt x="297299" y="494518"/>
                </a:lnTo>
                <a:lnTo>
                  <a:pt x="299090" y="481293"/>
                </a:lnTo>
                <a:lnTo>
                  <a:pt x="299544" y="468619"/>
                </a:lnTo>
                <a:lnTo>
                  <a:pt x="298562" y="456481"/>
                </a:lnTo>
                <a:lnTo>
                  <a:pt x="295783" y="444789"/>
                </a:lnTo>
                <a:lnTo>
                  <a:pt x="291169" y="433454"/>
                </a:lnTo>
                <a:lnTo>
                  <a:pt x="284801" y="422875"/>
                </a:lnTo>
                <a:lnTo>
                  <a:pt x="276707" y="413901"/>
                </a:lnTo>
                <a:lnTo>
                  <a:pt x="267082" y="406871"/>
                </a:lnTo>
                <a:lnTo>
                  <a:pt x="256383" y="401812"/>
                </a:lnTo>
                <a:lnTo>
                  <a:pt x="245218" y="398701"/>
                </a:lnTo>
                <a:lnTo>
                  <a:pt x="233968" y="397317"/>
                </a:lnTo>
                <a:lnTo>
                  <a:pt x="222637" y="397487"/>
                </a:lnTo>
                <a:lnTo>
                  <a:pt x="210963" y="399180"/>
                </a:lnTo>
                <a:lnTo>
                  <a:pt x="198812" y="402243"/>
                </a:lnTo>
                <a:lnTo>
                  <a:pt x="186193" y="406585"/>
                </a:lnTo>
                <a:lnTo>
                  <a:pt x="173183" y="412247"/>
                </a:lnTo>
                <a:lnTo>
                  <a:pt x="159869" y="419130"/>
                </a:lnTo>
                <a:lnTo>
                  <a:pt x="146335" y="427023"/>
                </a:lnTo>
                <a:lnTo>
                  <a:pt x="132642" y="435691"/>
                </a:lnTo>
                <a:lnTo>
                  <a:pt x="118849" y="444924"/>
                </a:lnTo>
                <a:lnTo>
                  <a:pt x="105315" y="454394"/>
                </a:lnTo>
                <a:lnTo>
                  <a:pt x="92681" y="463671"/>
                </a:lnTo>
                <a:lnTo>
                  <a:pt x="81217" y="472547"/>
                </a:lnTo>
                <a:lnTo>
                  <a:pt x="70705" y="481321"/>
                </a:lnTo>
                <a:lnTo>
                  <a:pt x="60644" y="490664"/>
                </a:lnTo>
                <a:lnTo>
                  <a:pt x="50696" y="500910"/>
                </a:lnTo>
                <a:lnTo>
                  <a:pt x="40965" y="511843"/>
                </a:lnTo>
                <a:lnTo>
                  <a:pt x="30858" y="524155"/>
                </a:lnTo>
                <a:lnTo>
                  <a:pt x="18363" y="541168"/>
                </a:lnTo>
                <a:lnTo>
                  <a:pt x="0" y="568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3131026" y="1675494"/>
            <a:ext cx="2438550" cy="720661"/>
            <a:chOff x="3131026" y="1675494"/>
            <a:chExt cx="2438550" cy="720661"/>
          </a:xfrm>
        </p:grpSpPr>
        <p:sp>
          <p:nvSpPr>
            <p:cNvPr id="12" name="Freeform 11"/>
            <p:cNvSpPr/>
            <p:nvPr/>
          </p:nvSpPr>
          <p:spPr>
            <a:xfrm>
              <a:off x="3131026" y="1768787"/>
              <a:ext cx="414100" cy="627368"/>
            </a:xfrm>
            <a:custGeom>
              <a:avLst/>
              <a:gdLst/>
              <a:ahLst/>
              <a:cxnLst/>
              <a:rect l="0" t="0" r="0" b="0"/>
              <a:pathLst>
                <a:path w="414100" h="627368">
                  <a:moveTo>
                    <a:pt x="143336" y="0"/>
                  </a:moveTo>
                  <a:lnTo>
                    <a:pt x="126569" y="5589"/>
                  </a:lnTo>
                  <a:lnTo>
                    <a:pt x="112097" y="17692"/>
                  </a:lnTo>
                  <a:lnTo>
                    <a:pt x="93916" y="44237"/>
                  </a:lnTo>
                  <a:lnTo>
                    <a:pt x="66335" y="102272"/>
                  </a:lnTo>
                  <a:lnTo>
                    <a:pt x="39971" y="157531"/>
                  </a:lnTo>
                  <a:lnTo>
                    <a:pt x="17709" y="218851"/>
                  </a:lnTo>
                  <a:lnTo>
                    <a:pt x="711" y="281851"/>
                  </a:lnTo>
                  <a:lnTo>
                    <a:pt x="0" y="340247"/>
                  </a:lnTo>
                  <a:lnTo>
                    <a:pt x="10778" y="396582"/>
                  </a:lnTo>
                  <a:lnTo>
                    <a:pt x="24172" y="448741"/>
                  </a:lnTo>
                  <a:lnTo>
                    <a:pt x="41582" y="504843"/>
                  </a:lnTo>
                  <a:lnTo>
                    <a:pt x="70564" y="557941"/>
                  </a:lnTo>
                  <a:lnTo>
                    <a:pt x="97896" y="594522"/>
                  </a:lnTo>
                  <a:lnTo>
                    <a:pt x="130002" y="617052"/>
                  </a:lnTo>
                  <a:lnTo>
                    <a:pt x="169152" y="627367"/>
                  </a:lnTo>
                  <a:lnTo>
                    <a:pt x="230367" y="622447"/>
                  </a:lnTo>
                  <a:lnTo>
                    <a:pt x="289718" y="606848"/>
                  </a:lnTo>
                  <a:lnTo>
                    <a:pt x="331478" y="584642"/>
                  </a:lnTo>
                  <a:lnTo>
                    <a:pt x="370811" y="550801"/>
                  </a:lnTo>
                  <a:lnTo>
                    <a:pt x="398233" y="506067"/>
                  </a:lnTo>
                  <a:lnTo>
                    <a:pt x="410974" y="465931"/>
                  </a:lnTo>
                  <a:lnTo>
                    <a:pt x="414099" y="425573"/>
                  </a:lnTo>
                  <a:lnTo>
                    <a:pt x="410684" y="402053"/>
                  </a:lnTo>
                  <a:lnTo>
                    <a:pt x="405796" y="393207"/>
                  </a:lnTo>
                  <a:lnTo>
                    <a:pt x="391007" y="380260"/>
                  </a:lnTo>
                  <a:lnTo>
                    <a:pt x="369615" y="373725"/>
                  </a:lnTo>
                  <a:lnTo>
                    <a:pt x="345680" y="371991"/>
                  </a:lnTo>
                  <a:lnTo>
                    <a:pt x="312474" y="378761"/>
                  </a:lnTo>
                  <a:lnTo>
                    <a:pt x="272932" y="401417"/>
                  </a:lnTo>
                  <a:lnTo>
                    <a:pt x="258257" y="415884"/>
                  </a:lnTo>
                  <a:lnTo>
                    <a:pt x="247834" y="434012"/>
                  </a:lnTo>
                  <a:lnTo>
                    <a:pt x="240979" y="469538"/>
                  </a:lnTo>
                  <a:lnTo>
                    <a:pt x="246806" y="527960"/>
                  </a:lnTo>
                  <a:lnTo>
                    <a:pt x="248621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4974" y="1675494"/>
              <a:ext cx="1884602" cy="661833"/>
            </a:xfrm>
            <a:custGeom>
              <a:avLst/>
              <a:gdLst/>
              <a:ahLst/>
              <a:cxnLst/>
              <a:rect l="0" t="0" r="0" b="0"/>
              <a:pathLst>
                <a:path w="1884602" h="661833">
                  <a:moveTo>
                    <a:pt x="0" y="661832"/>
                  </a:moveTo>
                  <a:lnTo>
                    <a:pt x="0" y="603215"/>
                  </a:lnTo>
                  <a:lnTo>
                    <a:pt x="7235" y="549041"/>
                  </a:lnTo>
                  <a:lnTo>
                    <a:pt x="9877" y="493280"/>
                  </a:lnTo>
                  <a:lnTo>
                    <a:pt x="4377" y="431579"/>
                  </a:lnTo>
                  <a:lnTo>
                    <a:pt x="9487" y="372154"/>
                  </a:lnTo>
                  <a:lnTo>
                    <a:pt x="18724" y="308827"/>
                  </a:lnTo>
                  <a:lnTo>
                    <a:pt x="26185" y="254281"/>
                  </a:lnTo>
                  <a:lnTo>
                    <a:pt x="31688" y="195240"/>
                  </a:lnTo>
                  <a:lnTo>
                    <a:pt x="39708" y="144236"/>
                  </a:lnTo>
                  <a:lnTo>
                    <a:pt x="41639" y="89448"/>
                  </a:lnTo>
                  <a:lnTo>
                    <a:pt x="45306" y="79031"/>
                  </a:lnTo>
                  <a:lnTo>
                    <a:pt x="58740" y="64338"/>
                  </a:lnTo>
                  <a:lnTo>
                    <a:pt x="106088" y="41459"/>
                  </a:lnTo>
                  <a:lnTo>
                    <a:pt x="159203" y="23210"/>
                  </a:lnTo>
                  <a:lnTo>
                    <a:pt x="214634" y="12206"/>
                  </a:lnTo>
                  <a:lnTo>
                    <a:pt x="275973" y="9685"/>
                  </a:lnTo>
                  <a:lnTo>
                    <a:pt x="324575" y="9249"/>
                  </a:lnTo>
                  <a:lnTo>
                    <a:pt x="376020" y="9120"/>
                  </a:lnTo>
                  <a:lnTo>
                    <a:pt x="428308" y="9081"/>
                  </a:lnTo>
                  <a:lnTo>
                    <a:pt x="491143" y="9068"/>
                  </a:lnTo>
                  <a:lnTo>
                    <a:pt x="540277" y="9066"/>
                  </a:lnTo>
                  <a:lnTo>
                    <a:pt x="599394" y="5946"/>
                  </a:lnTo>
                  <a:lnTo>
                    <a:pt x="656132" y="0"/>
                  </a:lnTo>
                  <a:lnTo>
                    <a:pt x="703937" y="4559"/>
                  </a:lnTo>
                  <a:lnTo>
                    <a:pt x="764086" y="8175"/>
                  </a:lnTo>
                  <a:lnTo>
                    <a:pt x="821028" y="8889"/>
                  </a:lnTo>
                  <a:lnTo>
                    <a:pt x="877336" y="9030"/>
                  </a:lnTo>
                  <a:lnTo>
                    <a:pt x="934689" y="10228"/>
                  </a:lnTo>
                  <a:lnTo>
                    <a:pt x="998010" y="17397"/>
                  </a:lnTo>
                  <a:lnTo>
                    <a:pt x="1055925" y="19160"/>
                  </a:lnTo>
                  <a:lnTo>
                    <a:pt x="1112425" y="19508"/>
                  </a:lnTo>
                  <a:lnTo>
                    <a:pt x="1168646" y="19577"/>
                  </a:lnTo>
                  <a:lnTo>
                    <a:pt x="1230401" y="19590"/>
                  </a:lnTo>
                  <a:lnTo>
                    <a:pt x="1290519" y="19593"/>
                  </a:lnTo>
                  <a:lnTo>
                    <a:pt x="1347455" y="22713"/>
                  </a:lnTo>
                  <a:lnTo>
                    <a:pt x="1403761" y="28659"/>
                  </a:lnTo>
                  <a:lnTo>
                    <a:pt x="1467180" y="31003"/>
                  </a:lnTo>
                  <a:lnTo>
                    <a:pt x="1525980" y="38398"/>
                  </a:lnTo>
                  <a:lnTo>
                    <a:pt x="1582655" y="45795"/>
                  </a:lnTo>
                  <a:lnTo>
                    <a:pt x="1644977" y="51285"/>
                  </a:lnTo>
                  <a:lnTo>
                    <a:pt x="1696628" y="59302"/>
                  </a:lnTo>
                  <a:lnTo>
                    <a:pt x="1758245" y="68627"/>
                  </a:lnTo>
                  <a:lnTo>
                    <a:pt x="1811592" y="74643"/>
                  </a:lnTo>
                  <a:lnTo>
                    <a:pt x="1874379" y="90385"/>
                  </a:lnTo>
                  <a:lnTo>
                    <a:pt x="1884601" y="93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5015" y="1831958"/>
              <a:ext cx="229349" cy="526426"/>
            </a:xfrm>
            <a:custGeom>
              <a:avLst/>
              <a:gdLst/>
              <a:ahLst/>
              <a:cxnLst/>
              <a:rect l="0" t="0" r="0" b="0"/>
              <a:pathLst>
                <a:path w="229349" h="526426">
                  <a:moveTo>
                    <a:pt x="221099" y="0"/>
                  </a:moveTo>
                  <a:lnTo>
                    <a:pt x="166054" y="16789"/>
                  </a:lnTo>
                  <a:lnTo>
                    <a:pt x="106586" y="26084"/>
                  </a:lnTo>
                  <a:lnTo>
                    <a:pt x="55023" y="30499"/>
                  </a:lnTo>
                  <a:lnTo>
                    <a:pt x="27574" y="31103"/>
                  </a:lnTo>
                  <a:lnTo>
                    <a:pt x="18383" y="35943"/>
                  </a:lnTo>
                  <a:lnTo>
                    <a:pt x="12255" y="43849"/>
                  </a:lnTo>
                  <a:lnTo>
                    <a:pt x="8170" y="53799"/>
                  </a:lnTo>
                  <a:lnTo>
                    <a:pt x="6751" y="74214"/>
                  </a:lnTo>
                  <a:lnTo>
                    <a:pt x="10031" y="134815"/>
                  </a:lnTo>
                  <a:lnTo>
                    <a:pt x="10430" y="189800"/>
                  </a:lnTo>
                  <a:lnTo>
                    <a:pt x="3280" y="252505"/>
                  </a:lnTo>
                  <a:lnTo>
                    <a:pt x="1458" y="278731"/>
                  </a:lnTo>
                  <a:lnTo>
                    <a:pt x="3312" y="284087"/>
                  </a:lnTo>
                  <a:lnTo>
                    <a:pt x="6887" y="284148"/>
                  </a:lnTo>
                  <a:lnTo>
                    <a:pt x="17099" y="274857"/>
                  </a:lnTo>
                  <a:lnTo>
                    <a:pt x="49536" y="235977"/>
                  </a:lnTo>
                  <a:lnTo>
                    <a:pt x="69589" y="227711"/>
                  </a:lnTo>
                  <a:lnTo>
                    <a:pt x="92930" y="225207"/>
                  </a:lnTo>
                  <a:lnTo>
                    <a:pt x="115002" y="227994"/>
                  </a:lnTo>
                  <a:lnTo>
                    <a:pt x="147159" y="241729"/>
                  </a:lnTo>
                  <a:lnTo>
                    <a:pt x="195895" y="281031"/>
                  </a:lnTo>
                  <a:lnTo>
                    <a:pt x="211811" y="307486"/>
                  </a:lnTo>
                  <a:lnTo>
                    <a:pt x="226499" y="356273"/>
                  </a:lnTo>
                  <a:lnTo>
                    <a:pt x="229348" y="383341"/>
                  </a:lnTo>
                  <a:lnTo>
                    <a:pt x="224375" y="407850"/>
                  </a:lnTo>
                  <a:lnTo>
                    <a:pt x="208421" y="438259"/>
                  </a:lnTo>
                  <a:lnTo>
                    <a:pt x="185757" y="462087"/>
                  </a:lnTo>
                  <a:lnTo>
                    <a:pt x="156815" y="480846"/>
                  </a:lnTo>
                  <a:lnTo>
                    <a:pt x="94659" y="513397"/>
                  </a:lnTo>
                  <a:lnTo>
                    <a:pt x="72486" y="520635"/>
                  </a:lnTo>
                  <a:lnTo>
                    <a:pt x="26363" y="52528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2455" y="1789844"/>
              <a:ext cx="263214" cy="431670"/>
            </a:xfrm>
            <a:custGeom>
              <a:avLst/>
              <a:gdLst/>
              <a:ahLst/>
              <a:cxnLst/>
              <a:rect l="0" t="0" r="0" b="0"/>
              <a:pathLst>
                <a:path w="263214" h="431670">
                  <a:moveTo>
                    <a:pt x="0" y="0"/>
                  </a:moveTo>
                  <a:lnTo>
                    <a:pt x="42692" y="3120"/>
                  </a:lnTo>
                  <a:lnTo>
                    <a:pt x="96003" y="16789"/>
                  </a:lnTo>
                  <a:lnTo>
                    <a:pt x="156475" y="26084"/>
                  </a:lnTo>
                  <a:lnTo>
                    <a:pt x="194672" y="29956"/>
                  </a:lnTo>
                  <a:lnTo>
                    <a:pt x="203481" y="35178"/>
                  </a:lnTo>
                  <a:lnTo>
                    <a:pt x="209354" y="43339"/>
                  </a:lnTo>
                  <a:lnTo>
                    <a:pt x="215879" y="66055"/>
                  </a:lnTo>
                  <a:lnTo>
                    <a:pt x="220068" y="125179"/>
                  </a:lnTo>
                  <a:lnTo>
                    <a:pt x="226484" y="176675"/>
                  </a:lnTo>
                  <a:lnTo>
                    <a:pt x="230612" y="229048"/>
                  </a:lnTo>
                  <a:lnTo>
                    <a:pt x="234547" y="284453"/>
                  </a:lnTo>
                  <a:lnTo>
                    <a:pt x="240653" y="346047"/>
                  </a:lnTo>
                  <a:lnTo>
                    <a:pt x="253411" y="405922"/>
                  </a:lnTo>
                  <a:lnTo>
                    <a:pt x="26321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5656" y="1789844"/>
              <a:ext cx="283452" cy="365590"/>
            </a:xfrm>
            <a:custGeom>
              <a:avLst/>
              <a:gdLst/>
              <a:ahLst/>
              <a:cxnLst/>
              <a:rect l="0" t="0" r="0" b="0"/>
              <a:pathLst>
                <a:path w="283452" h="365590">
                  <a:moveTo>
                    <a:pt x="112167" y="0"/>
                  </a:moveTo>
                  <a:lnTo>
                    <a:pt x="95400" y="11179"/>
                  </a:lnTo>
                  <a:lnTo>
                    <a:pt x="84048" y="26025"/>
                  </a:lnTo>
                  <a:lnTo>
                    <a:pt x="55086" y="81590"/>
                  </a:lnTo>
                  <a:lnTo>
                    <a:pt x="26387" y="142112"/>
                  </a:lnTo>
                  <a:lnTo>
                    <a:pt x="4713" y="205280"/>
                  </a:lnTo>
                  <a:lnTo>
                    <a:pt x="0" y="254366"/>
                  </a:lnTo>
                  <a:lnTo>
                    <a:pt x="6663" y="292177"/>
                  </a:lnTo>
                  <a:lnTo>
                    <a:pt x="22935" y="324437"/>
                  </a:lnTo>
                  <a:lnTo>
                    <a:pt x="35854" y="341506"/>
                  </a:lnTo>
                  <a:lnTo>
                    <a:pt x="61870" y="358680"/>
                  </a:lnTo>
                  <a:lnTo>
                    <a:pt x="97395" y="365589"/>
                  </a:lnTo>
                  <a:lnTo>
                    <a:pt x="131967" y="362046"/>
                  </a:lnTo>
                  <a:lnTo>
                    <a:pt x="194035" y="335600"/>
                  </a:lnTo>
                  <a:lnTo>
                    <a:pt x="247906" y="294683"/>
                  </a:lnTo>
                  <a:lnTo>
                    <a:pt x="261403" y="279539"/>
                  </a:lnTo>
                  <a:lnTo>
                    <a:pt x="283451" y="231004"/>
                  </a:lnTo>
                  <a:lnTo>
                    <a:pt x="283281" y="194268"/>
                  </a:lnTo>
                  <a:lnTo>
                    <a:pt x="275565" y="173689"/>
                  </a:lnTo>
                  <a:lnTo>
                    <a:pt x="270233" y="164926"/>
                  </a:lnTo>
                  <a:lnTo>
                    <a:pt x="263168" y="160253"/>
                  </a:lnTo>
                  <a:lnTo>
                    <a:pt x="245959" y="158181"/>
                  </a:lnTo>
                  <a:lnTo>
                    <a:pt x="216541" y="169181"/>
                  </a:lnTo>
                  <a:lnTo>
                    <a:pt x="191186" y="187258"/>
                  </a:lnTo>
                  <a:lnTo>
                    <a:pt x="162828" y="222733"/>
                  </a:lnTo>
                  <a:lnTo>
                    <a:pt x="153011" y="242882"/>
                  </a:lnTo>
                  <a:lnTo>
                    <a:pt x="150987" y="263535"/>
                  </a:lnTo>
                  <a:lnTo>
                    <a:pt x="15428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79979" y="1815840"/>
              <a:ext cx="200043" cy="342503"/>
            </a:xfrm>
            <a:custGeom>
              <a:avLst/>
              <a:gdLst/>
              <a:ahLst/>
              <a:cxnLst/>
              <a:rect l="0" t="0" r="0" b="0"/>
              <a:pathLst>
                <a:path w="200043" h="342503">
                  <a:moveTo>
                    <a:pt x="200042" y="5590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616" y="4560"/>
                  </a:lnTo>
                  <a:lnTo>
                    <a:pt x="76464" y="10874"/>
                  </a:lnTo>
                  <a:lnTo>
                    <a:pt x="68524" y="18471"/>
                  </a:lnTo>
                  <a:lnTo>
                    <a:pt x="52660" y="69572"/>
                  </a:lnTo>
                  <a:lnTo>
                    <a:pt x="38608" y="125073"/>
                  </a:lnTo>
                  <a:lnTo>
                    <a:pt x="39777" y="132038"/>
                  </a:lnTo>
                  <a:lnTo>
                    <a:pt x="44065" y="134342"/>
                  </a:lnTo>
                  <a:lnTo>
                    <a:pt x="81754" y="132408"/>
                  </a:lnTo>
                  <a:lnTo>
                    <a:pt x="101066" y="138382"/>
                  </a:lnTo>
                  <a:lnTo>
                    <a:pt x="147060" y="169046"/>
                  </a:lnTo>
                  <a:lnTo>
                    <a:pt x="169655" y="196741"/>
                  </a:lnTo>
                  <a:lnTo>
                    <a:pt x="179907" y="216888"/>
                  </a:lnTo>
                  <a:lnTo>
                    <a:pt x="182124" y="237540"/>
                  </a:lnTo>
                  <a:lnTo>
                    <a:pt x="174016" y="279394"/>
                  </a:lnTo>
                  <a:lnTo>
                    <a:pt x="158925" y="305346"/>
                  </a:lnTo>
                  <a:lnTo>
                    <a:pt x="143163" y="317409"/>
                  </a:lnTo>
                  <a:lnTo>
                    <a:pt x="104449" y="334685"/>
                  </a:lnTo>
                  <a:lnTo>
                    <a:pt x="41080" y="341472"/>
                  </a:lnTo>
                  <a:lnTo>
                    <a:pt x="0" y="342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0870" y="2221513"/>
              <a:ext cx="63172" cy="147399"/>
            </a:xfrm>
            <a:custGeom>
              <a:avLst/>
              <a:gdLst/>
              <a:ahLst/>
              <a:cxnLst/>
              <a:rect l="0" t="0" r="0" b="0"/>
              <a:pathLst>
                <a:path w="63172" h="147399">
                  <a:moveTo>
                    <a:pt x="63171" y="0"/>
                  </a:moveTo>
                  <a:lnTo>
                    <a:pt x="48517" y="53027"/>
                  </a:lnTo>
                  <a:lnTo>
                    <a:pt x="20052" y="11366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4287956" y="1084789"/>
            <a:ext cx="144413" cy="375387"/>
          </a:xfrm>
          <a:custGeom>
            <a:avLst/>
            <a:gdLst/>
            <a:ahLst/>
            <a:cxnLst/>
            <a:rect l="0" t="0" r="0" b="0"/>
            <a:pathLst>
              <a:path w="144413" h="375387">
                <a:moveTo>
                  <a:pt x="123484" y="104931"/>
                </a:moveTo>
                <a:lnTo>
                  <a:pt x="123484" y="163548"/>
                </a:lnTo>
                <a:lnTo>
                  <a:pt x="131818" y="223264"/>
                </a:lnTo>
                <a:lnTo>
                  <a:pt x="133579" y="277394"/>
                </a:lnTo>
                <a:lnTo>
                  <a:pt x="133927" y="340382"/>
                </a:lnTo>
                <a:lnTo>
                  <a:pt x="135157" y="375386"/>
                </a:lnTo>
                <a:lnTo>
                  <a:pt x="137115" y="374141"/>
                </a:lnTo>
                <a:lnTo>
                  <a:pt x="139591" y="368632"/>
                </a:lnTo>
                <a:lnTo>
                  <a:pt x="143889" y="310135"/>
                </a:lnTo>
                <a:lnTo>
                  <a:pt x="144412" y="249840"/>
                </a:lnTo>
                <a:lnTo>
                  <a:pt x="143346" y="186804"/>
                </a:lnTo>
                <a:lnTo>
                  <a:pt x="136203" y="131892"/>
                </a:lnTo>
                <a:lnTo>
                  <a:pt x="128856" y="76591"/>
                </a:lnTo>
                <a:lnTo>
                  <a:pt x="114970" y="25807"/>
                </a:lnTo>
                <a:lnTo>
                  <a:pt x="103713" y="6983"/>
                </a:lnTo>
                <a:lnTo>
                  <a:pt x="96265" y="2198"/>
                </a:lnTo>
                <a:lnTo>
                  <a:pt x="78631" y="0"/>
                </a:lnTo>
                <a:lnTo>
                  <a:pt x="48973" y="5340"/>
                </a:lnTo>
                <a:lnTo>
                  <a:pt x="31487" y="20504"/>
                </a:lnTo>
                <a:lnTo>
                  <a:pt x="6786" y="62778"/>
                </a:lnTo>
                <a:lnTo>
                  <a:pt x="0" y="99980"/>
                </a:lnTo>
                <a:lnTo>
                  <a:pt x="4651" y="123787"/>
                </a:lnTo>
                <a:lnTo>
                  <a:pt x="9167" y="135049"/>
                </a:lnTo>
                <a:lnTo>
                  <a:pt x="23544" y="150682"/>
                </a:lnTo>
                <a:lnTo>
                  <a:pt x="32291" y="156489"/>
                </a:lnTo>
                <a:lnTo>
                  <a:pt x="66958" y="164661"/>
                </a:lnTo>
                <a:lnTo>
                  <a:pt x="112955" y="1575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691241" y="1147606"/>
            <a:ext cx="201623" cy="332382"/>
          </a:xfrm>
          <a:custGeom>
            <a:avLst/>
            <a:gdLst/>
            <a:ahLst/>
            <a:cxnLst/>
            <a:rect l="0" t="0" r="0" b="0"/>
            <a:pathLst>
              <a:path w="201623" h="332382">
                <a:moveTo>
                  <a:pt x="88697" y="0"/>
                </a:moveTo>
                <a:lnTo>
                  <a:pt x="63480" y="19150"/>
                </a:lnTo>
                <a:lnTo>
                  <a:pt x="30943" y="62448"/>
                </a:lnTo>
                <a:lnTo>
                  <a:pt x="8691" y="118058"/>
                </a:lnTo>
                <a:lnTo>
                  <a:pt x="0" y="165351"/>
                </a:lnTo>
                <a:lnTo>
                  <a:pt x="3794" y="220958"/>
                </a:lnTo>
                <a:lnTo>
                  <a:pt x="13498" y="266940"/>
                </a:lnTo>
                <a:lnTo>
                  <a:pt x="24469" y="291775"/>
                </a:lnTo>
                <a:lnTo>
                  <a:pt x="49389" y="319898"/>
                </a:lnTo>
                <a:lnTo>
                  <a:pt x="72007" y="329350"/>
                </a:lnTo>
                <a:lnTo>
                  <a:pt x="96486" y="332381"/>
                </a:lnTo>
                <a:lnTo>
                  <a:pt x="119065" y="329829"/>
                </a:lnTo>
                <a:lnTo>
                  <a:pt x="151507" y="316226"/>
                </a:lnTo>
                <a:lnTo>
                  <a:pt x="177757" y="297377"/>
                </a:lnTo>
                <a:lnTo>
                  <a:pt x="194764" y="271385"/>
                </a:lnTo>
                <a:lnTo>
                  <a:pt x="201622" y="235868"/>
                </a:lnTo>
                <a:lnTo>
                  <a:pt x="196987" y="212455"/>
                </a:lnTo>
                <a:lnTo>
                  <a:pt x="192476" y="201298"/>
                </a:lnTo>
                <a:lnTo>
                  <a:pt x="184789" y="193860"/>
                </a:lnTo>
                <a:lnTo>
                  <a:pt x="163770" y="185596"/>
                </a:lnTo>
                <a:lnTo>
                  <a:pt x="153953" y="185731"/>
                </a:lnTo>
                <a:lnTo>
                  <a:pt x="136806" y="192122"/>
                </a:lnTo>
                <a:lnTo>
                  <a:pt x="114000" y="208873"/>
                </a:lnTo>
                <a:lnTo>
                  <a:pt x="98013" y="234244"/>
                </a:lnTo>
                <a:lnTo>
                  <a:pt x="88697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358590" y="2242570"/>
            <a:ext cx="2210986" cy="2138834"/>
            <a:chOff x="3358590" y="2242570"/>
            <a:chExt cx="2210986" cy="2138834"/>
          </a:xfrm>
        </p:grpSpPr>
        <p:sp>
          <p:nvSpPr>
            <p:cNvPr id="22" name="Freeform 21"/>
            <p:cNvSpPr/>
            <p:nvPr/>
          </p:nvSpPr>
          <p:spPr>
            <a:xfrm>
              <a:off x="3921381" y="2442611"/>
              <a:ext cx="205791" cy="508629"/>
            </a:xfrm>
            <a:custGeom>
              <a:avLst/>
              <a:gdLst/>
              <a:ahLst/>
              <a:cxnLst/>
              <a:rect l="0" t="0" r="0" b="0"/>
              <a:pathLst>
                <a:path w="205791" h="508629">
                  <a:moveTo>
                    <a:pt x="205790" y="0"/>
                  </a:moveTo>
                  <a:lnTo>
                    <a:pt x="163098" y="3120"/>
                  </a:lnTo>
                  <a:lnTo>
                    <a:pt x="110269" y="9065"/>
                  </a:lnTo>
                  <a:lnTo>
                    <a:pt x="66223" y="10095"/>
                  </a:lnTo>
                  <a:lnTo>
                    <a:pt x="54254" y="13749"/>
                  </a:lnTo>
                  <a:lnTo>
                    <a:pt x="34715" y="27168"/>
                  </a:lnTo>
                  <a:lnTo>
                    <a:pt x="24471" y="54189"/>
                  </a:lnTo>
                  <a:lnTo>
                    <a:pt x="18705" y="105743"/>
                  </a:lnTo>
                  <a:lnTo>
                    <a:pt x="13876" y="154944"/>
                  </a:lnTo>
                  <a:lnTo>
                    <a:pt x="8157" y="202277"/>
                  </a:lnTo>
                  <a:lnTo>
                    <a:pt x="0" y="264243"/>
                  </a:lnTo>
                  <a:lnTo>
                    <a:pt x="746" y="263900"/>
                  </a:lnTo>
                  <a:lnTo>
                    <a:pt x="5865" y="255329"/>
                  </a:lnTo>
                  <a:lnTo>
                    <a:pt x="42639" y="211139"/>
                  </a:lnTo>
                  <a:lnTo>
                    <a:pt x="60749" y="199905"/>
                  </a:lnTo>
                  <a:lnTo>
                    <a:pt x="80496" y="197251"/>
                  </a:lnTo>
                  <a:lnTo>
                    <a:pt x="100970" y="201141"/>
                  </a:lnTo>
                  <a:lnTo>
                    <a:pt x="132228" y="217655"/>
                  </a:lnTo>
                  <a:lnTo>
                    <a:pt x="153209" y="234776"/>
                  </a:lnTo>
                  <a:lnTo>
                    <a:pt x="167992" y="260323"/>
                  </a:lnTo>
                  <a:lnTo>
                    <a:pt x="192605" y="318794"/>
                  </a:lnTo>
                  <a:lnTo>
                    <a:pt x="201883" y="361309"/>
                  </a:lnTo>
                  <a:lnTo>
                    <a:pt x="197814" y="389479"/>
                  </a:lnTo>
                  <a:lnTo>
                    <a:pt x="176880" y="450159"/>
                  </a:lnTo>
                  <a:lnTo>
                    <a:pt x="145556" y="490530"/>
                  </a:lnTo>
                  <a:lnTo>
                    <a:pt x="113723" y="506561"/>
                  </a:lnTo>
                  <a:lnTo>
                    <a:pt x="91172" y="508628"/>
                  </a:lnTo>
                  <a:lnTo>
                    <a:pt x="70621" y="504477"/>
                  </a:lnTo>
                  <a:lnTo>
                    <a:pt x="41482" y="485868"/>
                  </a:lnTo>
                  <a:lnTo>
                    <a:pt x="2680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4611" y="2442611"/>
              <a:ext cx="31409" cy="400084"/>
            </a:xfrm>
            <a:custGeom>
              <a:avLst/>
              <a:gdLst/>
              <a:ahLst/>
              <a:cxnLst/>
              <a:rect l="0" t="0" r="0" b="0"/>
              <a:pathLst>
                <a:path w="31409" h="400084">
                  <a:moveTo>
                    <a:pt x="0" y="0"/>
                  </a:moveTo>
                  <a:lnTo>
                    <a:pt x="14654" y="58617"/>
                  </a:lnTo>
                  <a:lnTo>
                    <a:pt x="24749" y="104585"/>
                  </a:lnTo>
                  <a:lnTo>
                    <a:pt x="29560" y="160840"/>
                  </a:lnTo>
                  <a:lnTo>
                    <a:pt x="30985" y="216372"/>
                  </a:lnTo>
                  <a:lnTo>
                    <a:pt x="31408" y="275460"/>
                  </a:lnTo>
                  <a:lnTo>
                    <a:pt x="25944" y="326243"/>
                  </a:lnTo>
                  <a:lnTo>
                    <a:pt x="21701" y="38712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8925" y="2474197"/>
              <a:ext cx="136744" cy="122853"/>
            </a:xfrm>
            <a:custGeom>
              <a:avLst/>
              <a:gdLst/>
              <a:ahLst/>
              <a:cxnLst/>
              <a:rect l="0" t="0" r="0" b="0"/>
              <a:pathLst>
                <a:path w="136744" h="122853">
                  <a:moveTo>
                    <a:pt x="136743" y="84228"/>
                  </a:moveTo>
                  <a:lnTo>
                    <a:pt x="84038" y="103355"/>
                  </a:lnTo>
                  <a:lnTo>
                    <a:pt x="58216" y="118491"/>
                  </a:lnTo>
                  <a:lnTo>
                    <a:pt x="34772" y="122852"/>
                  </a:lnTo>
                  <a:lnTo>
                    <a:pt x="14993" y="118552"/>
                  </a:lnTo>
                  <a:lnTo>
                    <a:pt x="6443" y="114129"/>
                  </a:lnTo>
                  <a:lnTo>
                    <a:pt x="1913" y="105332"/>
                  </a:lnTo>
                  <a:lnTo>
                    <a:pt x="0" y="79959"/>
                  </a:lnTo>
                  <a:lnTo>
                    <a:pt x="8223" y="25000"/>
                  </a:lnTo>
                  <a:lnTo>
                    <a:pt x="104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58590" y="2832165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0" y="42114"/>
                  </a:moveTo>
                  <a:lnTo>
                    <a:pt x="42692" y="38995"/>
                  </a:lnTo>
                  <a:lnTo>
                    <a:pt x="95521" y="2746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90176" y="3110351"/>
              <a:ext cx="2179400" cy="111370"/>
            </a:xfrm>
            <a:custGeom>
              <a:avLst/>
              <a:gdLst/>
              <a:ahLst/>
              <a:cxnLst/>
              <a:rect l="0" t="0" r="0" b="0"/>
              <a:pathLst>
                <a:path w="2179400" h="111370">
                  <a:moveTo>
                    <a:pt x="0" y="111369"/>
                  </a:moveTo>
                  <a:lnTo>
                    <a:pt x="58616" y="105780"/>
                  </a:lnTo>
                  <a:lnTo>
                    <a:pt x="112791" y="100646"/>
                  </a:lnTo>
                  <a:lnTo>
                    <a:pt x="168552" y="92700"/>
                  </a:lnTo>
                  <a:lnTo>
                    <a:pt x="224627" y="85194"/>
                  </a:lnTo>
                  <a:lnTo>
                    <a:pt x="272317" y="75797"/>
                  </a:lnTo>
                  <a:lnTo>
                    <a:pt x="323492" y="71193"/>
                  </a:lnTo>
                  <a:lnTo>
                    <a:pt x="378714" y="61232"/>
                  </a:lnTo>
                  <a:lnTo>
                    <a:pt x="426637" y="52580"/>
                  </a:lnTo>
                  <a:lnTo>
                    <a:pt x="488993" y="45944"/>
                  </a:lnTo>
                  <a:lnTo>
                    <a:pt x="534051" y="40121"/>
                  </a:lnTo>
                  <a:lnTo>
                    <a:pt x="591855" y="35276"/>
                  </a:lnTo>
                  <a:lnTo>
                    <a:pt x="650316" y="26432"/>
                  </a:lnTo>
                  <a:lnTo>
                    <a:pt x="707803" y="19522"/>
                  </a:lnTo>
                  <a:lnTo>
                    <a:pt x="759931" y="14355"/>
                  </a:lnTo>
                  <a:lnTo>
                    <a:pt x="806961" y="8534"/>
                  </a:lnTo>
                  <a:lnTo>
                    <a:pt x="865351" y="6810"/>
                  </a:lnTo>
                  <a:lnTo>
                    <a:pt x="923985" y="6299"/>
                  </a:lnTo>
                  <a:lnTo>
                    <a:pt x="981522" y="6148"/>
                  </a:lnTo>
                  <a:lnTo>
                    <a:pt x="1043024" y="6103"/>
                  </a:lnTo>
                  <a:lnTo>
                    <a:pt x="1096342" y="2970"/>
                  </a:lnTo>
                  <a:lnTo>
                    <a:pt x="1122482" y="21"/>
                  </a:lnTo>
                  <a:lnTo>
                    <a:pt x="1177218" y="4540"/>
                  </a:lnTo>
                  <a:lnTo>
                    <a:pt x="1231249" y="5627"/>
                  </a:lnTo>
                  <a:lnTo>
                    <a:pt x="1287423" y="5949"/>
                  </a:lnTo>
                  <a:lnTo>
                    <a:pt x="1339162" y="2924"/>
                  </a:lnTo>
                  <a:lnTo>
                    <a:pt x="1368443" y="0"/>
                  </a:lnTo>
                  <a:lnTo>
                    <a:pt x="1423219" y="3762"/>
                  </a:lnTo>
                  <a:lnTo>
                    <a:pt x="1477014" y="5396"/>
                  </a:lnTo>
                  <a:lnTo>
                    <a:pt x="1529998" y="5880"/>
                  </a:lnTo>
                  <a:lnTo>
                    <a:pt x="1583911" y="6023"/>
                  </a:lnTo>
                  <a:lnTo>
                    <a:pt x="1642650" y="6066"/>
                  </a:lnTo>
                  <a:lnTo>
                    <a:pt x="1697618" y="7248"/>
                  </a:lnTo>
                  <a:lnTo>
                    <a:pt x="1750950" y="13318"/>
                  </a:lnTo>
                  <a:lnTo>
                    <a:pt x="1802627" y="15636"/>
                  </a:lnTo>
                  <a:lnTo>
                    <a:pt x="1865722" y="16419"/>
                  </a:lnTo>
                  <a:lnTo>
                    <a:pt x="1928575" y="22163"/>
                  </a:lnTo>
                  <a:lnTo>
                    <a:pt x="1986050" y="26158"/>
                  </a:lnTo>
                  <a:lnTo>
                    <a:pt x="2042464" y="30066"/>
                  </a:lnTo>
                  <a:lnTo>
                    <a:pt x="2098668" y="36167"/>
                  </a:lnTo>
                  <a:lnTo>
                    <a:pt x="2159510" y="37471"/>
                  </a:lnTo>
                  <a:lnTo>
                    <a:pt x="2179399" y="37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79855" y="3205602"/>
              <a:ext cx="190417" cy="303259"/>
            </a:xfrm>
            <a:custGeom>
              <a:avLst/>
              <a:gdLst/>
              <a:ahLst/>
              <a:cxnLst/>
              <a:rect l="0" t="0" r="0" b="0"/>
              <a:pathLst>
                <a:path w="190417" h="303259">
                  <a:moveTo>
                    <a:pt x="0" y="5589"/>
                  </a:moveTo>
                  <a:lnTo>
                    <a:pt x="16767" y="0"/>
                  </a:lnTo>
                  <a:lnTo>
                    <a:pt x="68346" y="4442"/>
                  </a:lnTo>
                  <a:lnTo>
                    <a:pt x="114755" y="19704"/>
                  </a:lnTo>
                  <a:lnTo>
                    <a:pt x="125637" y="25528"/>
                  </a:lnTo>
                  <a:lnTo>
                    <a:pt x="140846" y="41357"/>
                  </a:lnTo>
                  <a:lnTo>
                    <a:pt x="146540" y="50491"/>
                  </a:lnTo>
                  <a:lnTo>
                    <a:pt x="146826" y="58921"/>
                  </a:lnTo>
                  <a:lnTo>
                    <a:pt x="143507" y="66880"/>
                  </a:lnTo>
                  <a:lnTo>
                    <a:pt x="130461" y="80793"/>
                  </a:lnTo>
                  <a:lnTo>
                    <a:pt x="102216" y="95202"/>
                  </a:lnTo>
                  <a:lnTo>
                    <a:pt x="43327" y="114169"/>
                  </a:lnTo>
                  <a:lnTo>
                    <a:pt x="40583" y="116580"/>
                  </a:lnTo>
                  <a:lnTo>
                    <a:pt x="43433" y="118188"/>
                  </a:lnTo>
                  <a:lnTo>
                    <a:pt x="105978" y="135869"/>
                  </a:lnTo>
                  <a:lnTo>
                    <a:pt x="146366" y="150733"/>
                  </a:lnTo>
                  <a:lnTo>
                    <a:pt x="162927" y="162125"/>
                  </a:lnTo>
                  <a:lnTo>
                    <a:pt x="185405" y="192870"/>
                  </a:lnTo>
                  <a:lnTo>
                    <a:pt x="190416" y="215167"/>
                  </a:lnTo>
                  <a:lnTo>
                    <a:pt x="184102" y="258077"/>
                  </a:lnTo>
                  <a:lnTo>
                    <a:pt x="169322" y="284212"/>
                  </a:lnTo>
                  <a:lnTo>
                    <a:pt x="150513" y="296318"/>
                  </a:lnTo>
                  <a:lnTo>
                    <a:pt x="127726" y="303258"/>
                  </a:lnTo>
                  <a:lnTo>
                    <a:pt x="81381" y="298182"/>
                  </a:lnTo>
                  <a:lnTo>
                    <a:pt x="21056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27295" y="2274155"/>
              <a:ext cx="31584" cy="705410"/>
            </a:xfrm>
            <a:custGeom>
              <a:avLst/>
              <a:gdLst/>
              <a:ahLst/>
              <a:cxnLst/>
              <a:rect l="0" t="0" r="0" b="0"/>
              <a:pathLst>
                <a:path w="31584" h="705410">
                  <a:moveTo>
                    <a:pt x="21057" y="0"/>
                  </a:moveTo>
                  <a:lnTo>
                    <a:pt x="26646" y="58617"/>
                  </a:lnTo>
                  <a:lnTo>
                    <a:pt x="30610" y="113961"/>
                  </a:lnTo>
                  <a:lnTo>
                    <a:pt x="31296" y="162968"/>
                  </a:lnTo>
                  <a:lnTo>
                    <a:pt x="31500" y="215703"/>
                  </a:lnTo>
                  <a:lnTo>
                    <a:pt x="31560" y="274092"/>
                  </a:lnTo>
                  <a:lnTo>
                    <a:pt x="31578" y="330127"/>
                  </a:lnTo>
                  <a:lnTo>
                    <a:pt x="31583" y="390664"/>
                  </a:lnTo>
                  <a:lnTo>
                    <a:pt x="30415" y="451884"/>
                  </a:lnTo>
                  <a:lnTo>
                    <a:pt x="24350" y="508758"/>
                  </a:lnTo>
                  <a:lnTo>
                    <a:pt x="20863" y="567204"/>
                  </a:lnTo>
                  <a:lnTo>
                    <a:pt x="14110" y="616367"/>
                  </a:lnTo>
                  <a:lnTo>
                    <a:pt x="8117" y="675429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0953" y="2863751"/>
              <a:ext cx="252685" cy="171745"/>
            </a:xfrm>
            <a:custGeom>
              <a:avLst/>
              <a:gdLst/>
              <a:ahLst/>
              <a:cxnLst/>
              <a:rect l="0" t="0" r="0" b="0"/>
              <a:pathLst>
                <a:path w="252685" h="171745">
                  <a:moveTo>
                    <a:pt x="0" y="52642"/>
                  </a:moveTo>
                  <a:lnTo>
                    <a:pt x="3120" y="95334"/>
                  </a:lnTo>
                  <a:lnTo>
                    <a:pt x="9576" y="114900"/>
                  </a:lnTo>
                  <a:lnTo>
                    <a:pt x="20243" y="131395"/>
                  </a:lnTo>
                  <a:lnTo>
                    <a:pt x="44992" y="153835"/>
                  </a:lnTo>
                  <a:lnTo>
                    <a:pt x="74552" y="169713"/>
                  </a:lnTo>
                  <a:lnTo>
                    <a:pt x="95135" y="171744"/>
                  </a:lnTo>
                  <a:lnTo>
                    <a:pt x="136945" y="163516"/>
                  </a:lnTo>
                  <a:lnTo>
                    <a:pt x="185065" y="142220"/>
                  </a:lnTo>
                  <a:lnTo>
                    <a:pt x="211722" y="121168"/>
                  </a:lnTo>
                  <a:lnTo>
                    <a:pt x="233268" y="93223"/>
                  </a:lnTo>
                  <a:lnTo>
                    <a:pt x="246411" y="6154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34178" y="3179606"/>
              <a:ext cx="196369" cy="339005"/>
            </a:xfrm>
            <a:custGeom>
              <a:avLst/>
              <a:gdLst/>
              <a:ahLst/>
              <a:cxnLst/>
              <a:rect l="0" t="0" r="0" b="0"/>
              <a:pathLst>
                <a:path w="196369" h="339005">
                  <a:moveTo>
                    <a:pt x="40475" y="0"/>
                  </a:moveTo>
                  <a:lnTo>
                    <a:pt x="25902" y="42692"/>
                  </a:lnTo>
                  <a:lnTo>
                    <a:pt x="6660" y="89931"/>
                  </a:lnTo>
                  <a:lnTo>
                    <a:pt x="0" y="151558"/>
                  </a:lnTo>
                  <a:lnTo>
                    <a:pt x="1804" y="210005"/>
                  </a:lnTo>
                  <a:lnTo>
                    <a:pt x="18668" y="266610"/>
                  </a:lnTo>
                  <a:lnTo>
                    <a:pt x="37783" y="303213"/>
                  </a:lnTo>
                  <a:lnTo>
                    <a:pt x="54486" y="319205"/>
                  </a:lnTo>
                  <a:lnTo>
                    <a:pt x="86740" y="334785"/>
                  </a:lnTo>
                  <a:lnTo>
                    <a:pt x="99394" y="339004"/>
                  </a:lnTo>
                  <a:lnTo>
                    <a:pt x="122813" y="337452"/>
                  </a:lnTo>
                  <a:lnTo>
                    <a:pt x="143750" y="328963"/>
                  </a:lnTo>
                  <a:lnTo>
                    <a:pt x="160854" y="317391"/>
                  </a:lnTo>
                  <a:lnTo>
                    <a:pt x="183637" y="286544"/>
                  </a:lnTo>
                  <a:lnTo>
                    <a:pt x="194027" y="247768"/>
                  </a:lnTo>
                  <a:lnTo>
                    <a:pt x="196368" y="193915"/>
                  </a:lnTo>
                  <a:lnTo>
                    <a:pt x="188571" y="159232"/>
                  </a:lnTo>
                  <a:lnTo>
                    <a:pt x="178045" y="137450"/>
                  </a:lnTo>
                  <a:lnTo>
                    <a:pt x="153376" y="111046"/>
                  </a:lnTo>
                  <a:lnTo>
                    <a:pt x="130817" y="101996"/>
                  </a:lnTo>
                  <a:lnTo>
                    <a:pt x="118250" y="99583"/>
                  </a:lnTo>
                  <a:lnTo>
                    <a:pt x="94929" y="103140"/>
                  </a:lnTo>
                  <a:lnTo>
                    <a:pt x="65188" y="118298"/>
                  </a:lnTo>
                  <a:lnTo>
                    <a:pt x="41558" y="140726"/>
                  </a:lnTo>
                  <a:lnTo>
                    <a:pt x="28088" y="160811"/>
                  </a:lnTo>
                  <a:lnTo>
                    <a:pt x="18202" y="185335"/>
                  </a:lnTo>
                  <a:lnTo>
                    <a:pt x="16147" y="208713"/>
                  </a:lnTo>
                  <a:lnTo>
                    <a:pt x="19134" y="228462"/>
                  </a:lnTo>
                  <a:lnTo>
                    <a:pt x="2994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48269" y="3590217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0" y="21057"/>
                  </a:moveTo>
                  <a:lnTo>
                    <a:pt x="15641" y="658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53554" y="3611274"/>
              <a:ext cx="157966" cy="290384"/>
            </a:xfrm>
            <a:custGeom>
              <a:avLst/>
              <a:gdLst/>
              <a:ahLst/>
              <a:cxnLst/>
              <a:rect l="0" t="0" r="0" b="0"/>
              <a:pathLst>
                <a:path w="157966" h="290384">
                  <a:moveTo>
                    <a:pt x="126342" y="0"/>
                  </a:moveTo>
                  <a:lnTo>
                    <a:pt x="131931" y="16768"/>
                  </a:lnTo>
                  <a:lnTo>
                    <a:pt x="131238" y="24047"/>
                  </a:lnTo>
                  <a:lnTo>
                    <a:pt x="124228" y="38374"/>
                  </a:lnTo>
                  <a:lnTo>
                    <a:pt x="63524" y="80698"/>
                  </a:lnTo>
                  <a:lnTo>
                    <a:pt x="31690" y="101770"/>
                  </a:lnTo>
                  <a:lnTo>
                    <a:pt x="26976" y="108791"/>
                  </a:lnTo>
                  <a:lnTo>
                    <a:pt x="26173" y="115811"/>
                  </a:lnTo>
                  <a:lnTo>
                    <a:pt x="27977" y="122831"/>
                  </a:lnTo>
                  <a:lnTo>
                    <a:pt x="33859" y="128681"/>
                  </a:lnTo>
                  <a:lnTo>
                    <a:pt x="89886" y="155882"/>
                  </a:lnTo>
                  <a:lnTo>
                    <a:pt x="151911" y="196661"/>
                  </a:lnTo>
                  <a:lnTo>
                    <a:pt x="156256" y="205977"/>
                  </a:lnTo>
                  <a:lnTo>
                    <a:pt x="157965" y="228806"/>
                  </a:lnTo>
                  <a:lnTo>
                    <a:pt x="151705" y="248311"/>
                  </a:lnTo>
                  <a:lnTo>
                    <a:pt x="146760" y="256787"/>
                  </a:lnTo>
                  <a:lnTo>
                    <a:pt x="117444" y="279896"/>
                  </a:lnTo>
                  <a:lnTo>
                    <a:pt x="79122" y="290383"/>
                  </a:lnTo>
                  <a:lnTo>
                    <a:pt x="43721" y="28790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19464" y="3590217"/>
              <a:ext cx="229790" cy="281146"/>
            </a:xfrm>
            <a:custGeom>
              <a:avLst/>
              <a:gdLst/>
              <a:ahLst/>
              <a:cxnLst/>
              <a:rect l="0" t="0" r="0" b="0"/>
              <a:pathLst>
                <a:path w="229790" h="281146">
                  <a:moveTo>
                    <a:pt x="102588" y="0"/>
                  </a:moveTo>
                  <a:lnTo>
                    <a:pt x="64214" y="29309"/>
                  </a:lnTo>
                  <a:lnTo>
                    <a:pt x="35953" y="80443"/>
                  </a:lnTo>
                  <a:lnTo>
                    <a:pt x="10960" y="136816"/>
                  </a:lnTo>
                  <a:lnTo>
                    <a:pt x="0" y="193012"/>
                  </a:lnTo>
                  <a:lnTo>
                    <a:pt x="4741" y="217974"/>
                  </a:lnTo>
                  <a:lnTo>
                    <a:pt x="20564" y="248639"/>
                  </a:lnTo>
                  <a:lnTo>
                    <a:pt x="26848" y="257007"/>
                  </a:lnTo>
                  <a:lnTo>
                    <a:pt x="46309" y="269423"/>
                  </a:lnTo>
                  <a:lnTo>
                    <a:pt x="71726" y="277671"/>
                  </a:lnTo>
                  <a:lnTo>
                    <a:pt x="116580" y="281145"/>
                  </a:lnTo>
                  <a:lnTo>
                    <a:pt x="153137" y="274115"/>
                  </a:lnTo>
                  <a:lnTo>
                    <a:pt x="175357" y="263769"/>
                  </a:lnTo>
                  <a:lnTo>
                    <a:pt x="202008" y="239201"/>
                  </a:lnTo>
                  <a:lnTo>
                    <a:pt x="224722" y="209695"/>
                  </a:lnTo>
                  <a:lnTo>
                    <a:pt x="229789" y="189124"/>
                  </a:lnTo>
                  <a:lnTo>
                    <a:pt x="223510" y="147322"/>
                  </a:lnTo>
                  <a:lnTo>
                    <a:pt x="208737" y="121380"/>
                  </a:lnTo>
                  <a:lnTo>
                    <a:pt x="193049" y="109319"/>
                  </a:lnTo>
                  <a:lnTo>
                    <a:pt x="183952" y="104465"/>
                  </a:lnTo>
                  <a:lnTo>
                    <a:pt x="161366" y="102191"/>
                  </a:lnTo>
                  <a:lnTo>
                    <a:pt x="136900" y="106250"/>
                  </a:lnTo>
                  <a:lnTo>
                    <a:pt x="104565" y="121688"/>
                  </a:lnTo>
                  <a:lnTo>
                    <a:pt x="87479" y="134413"/>
                  </a:lnTo>
                  <a:lnTo>
                    <a:pt x="70295" y="160319"/>
                  </a:lnTo>
                  <a:lnTo>
                    <a:pt x="6047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27212" y="3533449"/>
              <a:ext cx="221100" cy="56769"/>
            </a:xfrm>
            <a:custGeom>
              <a:avLst/>
              <a:gdLst/>
              <a:ahLst/>
              <a:cxnLst/>
              <a:rect l="0" t="0" r="0" b="0"/>
              <a:pathLst>
                <a:path w="221100" h="56769">
                  <a:moveTo>
                    <a:pt x="221099" y="14654"/>
                  </a:moveTo>
                  <a:lnTo>
                    <a:pt x="177136" y="0"/>
                  </a:lnTo>
                  <a:lnTo>
                    <a:pt x="141262" y="1084"/>
                  </a:lnTo>
                  <a:lnTo>
                    <a:pt x="88389" y="11930"/>
                  </a:lnTo>
                  <a:lnTo>
                    <a:pt x="55045" y="23076"/>
                  </a:lnTo>
                  <a:lnTo>
                    <a:pt x="0" y="56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95585" y="377973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0" y="0"/>
                  </a:move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58756" y="4032414"/>
              <a:ext cx="1147607" cy="52644"/>
            </a:xfrm>
            <a:custGeom>
              <a:avLst/>
              <a:gdLst/>
              <a:ahLst/>
              <a:cxnLst/>
              <a:rect l="0" t="0" r="0" b="0"/>
              <a:pathLst>
                <a:path w="1147607" h="52644">
                  <a:moveTo>
                    <a:pt x="0" y="31586"/>
                  </a:moveTo>
                  <a:lnTo>
                    <a:pt x="28726" y="24350"/>
                  </a:lnTo>
                  <a:lnTo>
                    <a:pt x="77922" y="22033"/>
                  </a:lnTo>
                  <a:lnTo>
                    <a:pt x="130063" y="21346"/>
                  </a:lnTo>
                  <a:lnTo>
                    <a:pt x="184897" y="19973"/>
                  </a:lnTo>
                  <a:lnTo>
                    <a:pt x="228795" y="15506"/>
                  </a:lnTo>
                  <a:lnTo>
                    <a:pt x="275602" y="12741"/>
                  </a:lnTo>
                  <a:lnTo>
                    <a:pt x="338633" y="8064"/>
                  </a:lnTo>
                  <a:lnTo>
                    <a:pt x="401853" y="1593"/>
                  </a:lnTo>
                  <a:lnTo>
                    <a:pt x="459401" y="315"/>
                  </a:lnTo>
                  <a:lnTo>
                    <a:pt x="518948" y="62"/>
                  </a:lnTo>
                  <a:lnTo>
                    <a:pt x="581100" y="12"/>
                  </a:lnTo>
                  <a:lnTo>
                    <a:pt x="639607" y="3"/>
                  </a:lnTo>
                  <a:lnTo>
                    <a:pt x="687992" y="1"/>
                  </a:lnTo>
                  <a:lnTo>
                    <a:pt x="746856" y="0"/>
                  </a:lnTo>
                  <a:lnTo>
                    <a:pt x="798798" y="3120"/>
                  </a:lnTo>
                  <a:lnTo>
                    <a:pt x="856693" y="8333"/>
                  </a:lnTo>
                  <a:lnTo>
                    <a:pt x="918177" y="15684"/>
                  </a:lnTo>
                  <a:lnTo>
                    <a:pt x="972392" y="25054"/>
                  </a:lnTo>
                  <a:lnTo>
                    <a:pt x="1032910" y="35240"/>
                  </a:lnTo>
                  <a:lnTo>
                    <a:pt x="1089706" y="45666"/>
                  </a:lnTo>
                  <a:lnTo>
                    <a:pt x="114760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79938" y="4113851"/>
              <a:ext cx="255749" cy="231078"/>
            </a:xfrm>
            <a:custGeom>
              <a:avLst/>
              <a:gdLst/>
              <a:ahLst/>
              <a:cxnLst/>
              <a:rect l="0" t="0" r="0" b="0"/>
              <a:pathLst>
                <a:path w="255749" h="231078">
                  <a:moveTo>
                    <a:pt x="0" y="108076"/>
                  </a:moveTo>
                  <a:lnTo>
                    <a:pt x="5589" y="170169"/>
                  </a:lnTo>
                  <a:lnTo>
                    <a:pt x="25832" y="202513"/>
                  </a:lnTo>
                  <a:lnTo>
                    <a:pt x="44236" y="217509"/>
                  </a:lnTo>
                  <a:lnTo>
                    <a:pt x="54057" y="223145"/>
                  </a:lnTo>
                  <a:lnTo>
                    <a:pt x="95826" y="231077"/>
                  </a:lnTo>
                  <a:lnTo>
                    <a:pt x="152765" y="225353"/>
                  </a:lnTo>
                  <a:lnTo>
                    <a:pt x="199021" y="209837"/>
                  </a:lnTo>
                  <a:lnTo>
                    <a:pt x="236364" y="184589"/>
                  </a:lnTo>
                  <a:lnTo>
                    <a:pt x="253437" y="158433"/>
                  </a:lnTo>
                  <a:lnTo>
                    <a:pt x="255748" y="135526"/>
                  </a:lnTo>
                  <a:lnTo>
                    <a:pt x="247700" y="82693"/>
                  </a:lnTo>
                  <a:lnTo>
                    <a:pt x="235261" y="61310"/>
                  </a:lnTo>
                  <a:lnTo>
                    <a:pt x="195840" y="22282"/>
                  </a:lnTo>
                  <a:lnTo>
                    <a:pt x="146845" y="0"/>
                  </a:lnTo>
                  <a:lnTo>
                    <a:pt x="104471" y="144"/>
                  </a:lnTo>
                  <a:lnTo>
                    <a:pt x="47325" y="11844"/>
                  </a:lnTo>
                  <a:lnTo>
                    <a:pt x="15582" y="27830"/>
                  </a:lnTo>
                  <a:lnTo>
                    <a:pt x="0" y="44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53679" y="2242570"/>
              <a:ext cx="105283" cy="1547690"/>
            </a:xfrm>
            <a:custGeom>
              <a:avLst/>
              <a:gdLst/>
              <a:ahLst/>
              <a:cxnLst/>
              <a:rect l="0" t="0" r="0" b="0"/>
              <a:pathLst>
                <a:path w="105283" h="1547690">
                  <a:moveTo>
                    <a:pt x="0" y="0"/>
                  </a:moveTo>
                  <a:lnTo>
                    <a:pt x="5589" y="58616"/>
                  </a:lnTo>
                  <a:lnTo>
                    <a:pt x="17958" y="118856"/>
                  </a:lnTo>
                  <a:lnTo>
                    <a:pt x="28546" y="173216"/>
                  </a:lnTo>
                  <a:lnTo>
                    <a:pt x="30685" y="225628"/>
                  </a:lnTo>
                  <a:lnTo>
                    <a:pt x="31318" y="282492"/>
                  </a:lnTo>
                  <a:lnTo>
                    <a:pt x="34625" y="339504"/>
                  </a:lnTo>
                  <a:lnTo>
                    <a:pt x="43014" y="391492"/>
                  </a:lnTo>
                  <a:lnTo>
                    <a:pt x="49789" y="438481"/>
                  </a:lnTo>
                  <a:lnTo>
                    <a:pt x="54916" y="496858"/>
                  </a:lnTo>
                  <a:lnTo>
                    <a:pt x="63845" y="558608"/>
                  </a:lnTo>
                  <a:lnTo>
                    <a:pt x="70779" y="621358"/>
                  </a:lnTo>
                  <a:lnTo>
                    <a:pt x="75953" y="675046"/>
                  </a:lnTo>
                  <a:lnTo>
                    <a:pt x="82593" y="735806"/>
                  </a:lnTo>
                  <a:lnTo>
                    <a:pt x="89333" y="786815"/>
                  </a:lnTo>
                  <a:lnTo>
                    <a:pt x="93149" y="838974"/>
                  </a:lnTo>
                  <a:lnTo>
                    <a:pt x="101674" y="901765"/>
                  </a:lnTo>
                  <a:lnTo>
                    <a:pt x="104215" y="952061"/>
                  </a:lnTo>
                  <a:lnTo>
                    <a:pt x="104967" y="1002839"/>
                  </a:lnTo>
                  <a:lnTo>
                    <a:pt x="105221" y="1065631"/>
                  </a:lnTo>
                  <a:lnTo>
                    <a:pt x="105272" y="1128423"/>
                  </a:lnTo>
                  <a:lnTo>
                    <a:pt x="105282" y="1185887"/>
                  </a:lnTo>
                  <a:lnTo>
                    <a:pt x="102164" y="1239179"/>
                  </a:lnTo>
                  <a:lnTo>
                    <a:pt x="94562" y="1301821"/>
                  </a:lnTo>
                  <a:lnTo>
                    <a:pt x="83496" y="1353153"/>
                  </a:lnTo>
                  <a:lnTo>
                    <a:pt x="75634" y="1413336"/>
                  </a:lnTo>
                  <a:lnTo>
                    <a:pt x="65621" y="1476054"/>
                  </a:lnTo>
                  <a:lnTo>
                    <a:pt x="63897" y="1513596"/>
                  </a:lnTo>
                  <a:lnTo>
                    <a:pt x="63171" y="1547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11565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64207" y="3779730"/>
              <a:ext cx="168457" cy="131933"/>
            </a:xfrm>
            <a:custGeom>
              <a:avLst/>
              <a:gdLst/>
              <a:ahLst/>
              <a:cxnLst/>
              <a:rect l="0" t="0" r="0" b="0"/>
              <a:pathLst>
                <a:path w="168457" h="131933">
                  <a:moveTo>
                    <a:pt x="0" y="126342"/>
                  </a:moveTo>
                  <a:lnTo>
                    <a:pt x="16768" y="131932"/>
                  </a:lnTo>
                  <a:lnTo>
                    <a:pt x="49552" y="129818"/>
                  </a:lnTo>
                  <a:lnTo>
                    <a:pt x="92976" y="117453"/>
                  </a:lnTo>
                  <a:lnTo>
                    <a:pt x="117756" y="99012"/>
                  </a:lnTo>
                  <a:lnTo>
                    <a:pt x="138745" y="71841"/>
                  </a:lnTo>
                  <a:lnTo>
                    <a:pt x="165035" y="925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74735" y="4116642"/>
              <a:ext cx="168457" cy="264762"/>
            </a:xfrm>
            <a:custGeom>
              <a:avLst/>
              <a:gdLst/>
              <a:ahLst/>
              <a:cxnLst/>
              <a:rect l="0" t="0" r="0" b="0"/>
              <a:pathLst>
                <a:path w="168457" h="264762">
                  <a:moveTo>
                    <a:pt x="168456" y="0"/>
                  </a:moveTo>
                  <a:lnTo>
                    <a:pt x="106176" y="16789"/>
                  </a:lnTo>
                  <a:lnTo>
                    <a:pt x="79555" y="19160"/>
                  </a:lnTo>
                  <a:lnTo>
                    <a:pt x="69414" y="23302"/>
                  </a:lnTo>
                  <a:lnTo>
                    <a:pt x="55028" y="37262"/>
                  </a:lnTo>
                  <a:lnTo>
                    <a:pt x="36260" y="75991"/>
                  </a:lnTo>
                  <a:lnTo>
                    <a:pt x="28594" y="100844"/>
                  </a:lnTo>
                  <a:lnTo>
                    <a:pt x="28422" y="107004"/>
                  </a:lnTo>
                  <a:lnTo>
                    <a:pt x="30646" y="108771"/>
                  </a:lnTo>
                  <a:lnTo>
                    <a:pt x="40527" y="104495"/>
                  </a:lnTo>
                  <a:lnTo>
                    <a:pt x="56617" y="94795"/>
                  </a:lnTo>
                  <a:lnTo>
                    <a:pt x="75466" y="92044"/>
                  </a:lnTo>
                  <a:lnTo>
                    <a:pt x="95542" y="95891"/>
                  </a:lnTo>
                  <a:lnTo>
                    <a:pt x="116163" y="105399"/>
                  </a:lnTo>
                  <a:lnTo>
                    <a:pt x="141914" y="129495"/>
                  </a:lnTo>
                  <a:lnTo>
                    <a:pt x="150811" y="151920"/>
                  </a:lnTo>
                  <a:lnTo>
                    <a:pt x="153595" y="177485"/>
                  </a:lnTo>
                  <a:lnTo>
                    <a:pt x="142857" y="240341"/>
                  </a:lnTo>
                  <a:lnTo>
                    <a:pt x="137352" y="249134"/>
                  </a:lnTo>
                  <a:lnTo>
                    <a:pt x="121877" y="262025"/>
                  </a:lnTo>
                  <a:lnTo>
                    <a:pt x="112837" y="264761"/>
                  </a:lnTo>
                  <a:lnTo>
                    <a:pt x="93434" y="264681"/>
                  </a:lnTo>
                  <a:lnTo>
                    <a:pt x="31470" y="2486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5055775" y="1231834"/>
            <a:ext cx="195152" cy="310812"/>
          </a:xfrm>
          <a:custGeom>
            <a:avLst/>
            <a:gdLst/>
            <a:ahLst/>
            <a:cxnLst/>
            <a:rect l="0" t="0" r="0" b="0"/>
            <a:pathLst>
              <a:path w="195152" h="310812">
                <a:moveTo>
                  <a:pt x="92660" y="31585"/>
                </a:moveTo>
                <a:lnTo>
                  <a:pt x="75892" y="37174"/>
                </a:lnTo>
                <a:lnTo>
                  <a:pt x="61421" y="49277"/>
                </a:lnTo>
                <a:lnTo>
                  <a:pt x="43240" y="75822"/>
                </a:lnTo>
                <a:lnTo>
                  <a:pt x="22894" y="127791"/>
                </a:lnTo>
                <a:lnTo>
                  <a:pt x="4978" y="188086"/>
                </a:lnTo>
                <a:lnTo>
                  <a:pt x="0" y="231854"/>
                </a:lnTo>
                <a:lnTo>
                  <a:pt x="5074" y="258634"/>
                </a:lnTo>
                <a:lnTo>
                  <a:pt x="16298" y="281065"/>
                </a:lnTo>
                <a:lnTo>
                  <a:pt x="32985" y="298833"/>
                </a:lnTo>
                <a:lnTo>
                  <a:pt x="55220" y="308289"/>
                </a:lnTo>
                <a:lnTo>
                  <a:pt x="67699" y="310811"/>
                </a:lnTo>
                <a:lnTo>
                  <a:pt x="78359" y="310153"/>
                </a:lnTo>
                <a:lnTo>
                  <a:pt x="105710" y="298048"/>
                </a:lnTo>
                <a:lnTo>
                  <a:pt x="156163" y="260636"/>
                </a:lnTo>
                <a:lnTo>
                  <a:pt x="170797" y="237891"/>
                </a:lnTo>
                <a:lnTo>
                  <a:pt x="192463" y="178639"/>
                </a:lnTo>
                <a:lnTo>
                  <a:pt x="195151" y="139238"/>
                </a:lnTo>
                <a:lnTo>
                  <a:pt x="186171" y="87122"/>
                </a:lnTo>
                <a:lnTo>
                  <a:pt x="173400" y="53500"/>
                </a:lnTo>
                <a:lnTo>
                  <a:pt x="160130" y="33136"/>
                </a:lnTo>
                <a:lnTo>
                  <a:pt x="142534" y="16287"/>
                </a:lnTo>
                <a:lnTo>
                  <a:pt x="119895" y="7238"/>
                </a:lnTo>
                <a:lnTo>
                  <a:pt x="8213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411440" y="4474611"/>
            <a:ext cx="1084436" cy="871094"/>
            <a:chOff x="4411440" y="4474611"/>
            <a:chExt cx="1084436" cy="871094"/>
          </a:xfrm>
        </p:grpSpPr>
        <p:sp>
          <p:nvSpPr>
            <p:cNvPr id="44" name="Freeform 43"/>
            <p:cNvSpPr/>
            <p:nvPr/>
          </p:nvSpPr>
          <p:spPr>
            <a:xfrm>
              <a:off x="5020417" y="4474611"/>
              <a:ext cx="152162" cy="183307"/>
            </a:xfrm>
            <a:custGeom>
              <a:avLst/>
              <a:gdLst/>
              <a:ahLst/>
              <a:cxnLst/>
              <a:rect l="0" t="0" r="0" b="0"/>
              <a:pathLst>
                <a:path w="152162" h="183307">
                  <a:moveTo>
                    <a:pt x="75375" y="63171"/>
                  </a:moveTo>
                  <a:lnTo>
                    <a:pt x="64197" y="51993"/>
                  </a:lnTo>
                  <a:lnTo>
                    <a:pt x="57395" y="51039"/>
                  </a:lnTo>
                  <a:lnTo>
                    <a:pt x="40478" y="56220"/>
                  </a:lnTo>
                  <a:lnTo>
                    <a:pt x="27500" y="69440"/>
                  </a:lnTo>
                  <a:lnTo>
                    <a:pt x="4048" y="106523"/>
                  </a:lnTo>
                  <a:lnTo>
                    <a:pt x="0" y="126892"/>
                  </a:lnTo>
                  <a:lnTo>
                    <a:pt x="3271" y="147644"/>
                  </a:lnTo>
                  <a:lnTo>
                    <a:pt x="12523" y="168565"/>
                  </a:lnTo>
                  <a:lnTo>
                    <a:pt x="20606" y="175547"/>
                  </a:lnTo>
                  <a:lnTo>
                    <a:pt x="42065" y="183306"/>
                  </a:lnTo>
                  <a:lnTo>
                    <a:pt x="74864" y="182084"/>
                  </a:lnTo>
                  <a:lnTo>
                    <a:pt x="106809" y="174314"/>
                  </a:lnTo>
                  <a:lnTo>
                    <a:pt x="124831" y="161701"/>
                  </a:lnTo>
                  <a:lnTo>
                    <a:pt x="139470" y="144397"/>
                  </a:lnTo>
                  <a:lnTo>
                    <a:pt x="149875" y="125008"/>
                  </a:lnTo>
                  <a:lnTo>
                    <a:pt x="152161" y="104692"/>
                  </a:lnTo>
                  <a:lnTo>
                    <a:pt x="137893" y="42062"/>
                  </a:lnTo>
                  <a:lnTo>
                    <a:pt x="134601" y="31551"/>
                  </a:lnTo>
                  <a:lnTo>
                    <a:pt x="128897" y="23374"/>
                  </a:lnTo>
                  <a:lnTo>
                    <a:pt x="113201" y="11168"/>
                  </a:lnTo>
                  <a:lnTo>
                    <a:pt x="648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11440" y="449566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0" y="0"/>
                  </a:moveTo>
                  <a:lnTo>
                    <a:pt x="48931" y="0"/>
                  </a:lnTo>
                  <a:lnTo>
                    <a:pt x="87417" y="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37782" y="4822052"/>
              <a:ext cx="958094" cy="21058"/>
            </a:xfrm>
            <a:custGeom>
              <a:avLst/>
              <a:gdLst/>
              <a:ahLst/>
              <a:cxnLst/>
              <a:rect l="0" t="0" r="0" b="0"/>
              <a:pathLst>
                <a:path w="958094" h="21058">
                  <a:moveTo>
                    <a:pt x="0" y="0"/>
                  </a:moveTo>
                  <a:lnTo>
                    <a:pt x="28726" y="7235"/>
                  </a:lnTo>
                  <a:lnTo>
                    <a:pt x="92112" y="9877"/>
                  </a:lnTo>
                  <a:lnTo>
                    <a:pt x="142326" y="10335"/>
                  </a:lnTo>
                  <a:lnTo>
                    <a:pt x="195419" y="10471"/>
                  </a:lnTo>
                  <a:lnTo>
                    <a:pt x="249691" y="4928"/>
                  </a:lnTo>
                  <a:lnTo>
                    <a:pt x="302612" y="973"/>
                  </a:lnTo>
                  <a:lnTo>
                    <a:pt x="361246" y="192"/>
                  </a:lnTo>
                  <a:lnTo>
                    <a:pt x="423217" y="38"/>
                  </a:lnTo>
                  <a:lnTo>
                    <a:pt x="481688" y="7"/>
                  </a:lnTo>
                  <a:lnTo>
                    <a:pt x="530067" y="2"/>
                  </a:lnTo>
                  <a:lnTo>
                    <a:pt x="588929" y="0"/>
                  </a:lnTo>
                  <a:lnTo>
                    <a:pt x="645616" y="0"/>
                  </a:lnTo>
                  <a:lnTo>
                    <a:pt x="707940" y="1169"/>
                  </a:lnTo>
                  <a:lnTo>
                    <a:pt x="759592" y="8333"/>
                  </a:lnTo>
                  <a:lnTo>
                    <a:pt x="806861" y="9877"/>
                  </a:lnTo>
                  <a:lnTo>
                    <a:pt x="868949" y="15989"/>
                  </a:lnTo>
                  <a:lnTo>
                    <a:pt x="927140" y="20055"/>
                  </a:lnTo>
                  <a:lnTo>
                    <a:pt x="95809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39058" y="4948394"/>
              <a:ext cx="216841" cy="397311"/>
            </a:xfrm>
            <a:custGeom>
              <a:avLst/>
              <a:gdLst/>
              <a:ahLst/>
              <a:cxnLst/>
              <a:rect l="0" t="0" r="0" b="0"/>
              <a:pathLst>
                <a:path w="216841" h="397311">
                  <a:moveTo>
                    <a:pt x="162019" y="0"/>
                  </a:moveTo>
                  <a:lnTo>
                    <a:pt x="108144" y="27511"/>
                  </a:lnTo>
                  <a:lnTo>
                    <a:pt x="56572" y="45548"/>
                  </a:lnTo>
                  <a:lnTo>
                    <a:pt x="35605" y="46370"/>
                  </a:lnTo>
                  <a:lnTo>
                    <a:pt x="25101" y="44951"/>
                  </a:lnTo>
                  <a:lnTo>
                    <a:pt x="19268" y="47515"/>
                  </a:lnTo>
                  <a:lnTo>
                    <a:pt x="16549" y="52733"/>
                  </a:lnTo>
                  <a:lnTo>
                    <a:pt x="11670" y="114550"/>
                  </a:lnTo>
                  <a:lnTo>
                    <a:pt x="0" y="163267"/>
                  </a:lnTo>
                  <a:lnTo>
                    <a:pt x="2534" y="170845"/>
                  </a:lnTo>
                  <a:lnTo>
                    <a:pt x="8902" y="174728"/>
                  </a:lnTo>
                  <a:lnTo>
                    <a:pt x="27287" y="175923"/>
                  </a:lnTo>
                  <a:lnTo>
                    <a:pt x="89677" y="162029"/>
                  </a:lnTo>
                  <a:lnTo>
                    <a:pt x="115049" y="159750"/>
                  </a:lnTo>
                  <a:lnTo>
                    <a:pt x="138804" y="164976"/>
                  </a:lnTo>
                  <a:lnTo>
                    <a:pt x="168789" y="181073"/>
                  </a:lnTo>
                  <a:lnTo>
                    <a:pt x="192491" y="203779"/>
                  </a:lnTo>
                  <a:lnTo>
                    <a:pt x="211212" y="232734"/>
                  </a:lnTo>
                  <a:lnTo>
                    <a:pt x="215872" y="242893"/>
                  </a:lnTo>
                  <a:lnTo>
                    <a:pt x="216840" y="285138"/>
                  </a:lnTo>
                  <a:lnTo>
                    <a:pt x="209718" y="323521"/>
                  </a:lnTo>
                  <a:lnTo>
                    <a:pt x="194610" y="351531"/>
                  </a:lnTo>
                  <a:lnTo>
                    <a:pt x="175315" y="374648"/>
                  </a:lnTo>
                  <a:lnTo>
                    <a:pt x="149191" y="390727"/>
                  </a:lnTo>
                  <a:lnTo>
                    <a:pt x="113635" y="397310"/>
                  </a:lnTo>
                  <a:lnTo>
                    <a:pt x="90212" y="392611"/>
                  </a:lnTo>
                  <a:lnTo>
                    <a:pt x="70444" y="382724"/>
                  </a:lnTo>
                  <a:lnTo>
                    <a:pt x="46206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474818" y="1152240"/>
            <a:ext cx="421141" cy="311222"/>
            <a:chOff x="5474818" y="1152240"/>
            <a:chExt cx="421141" cy="311222"/>
          </a:xfrm>
        </p:grpSpPr>
        <p:sp>
          <p:nvSpPr>
            <p:cNvPr id="49" name="Freeform 48"/>
            <p:cNvSpPr/>
            <p:nvPr/>
          </p:nvSpPr>
          <p:spPr>
            <a:xfrm>
              <a:off x="5474818" y="1202719"/>
              <a:ext cx="168457" cy="260743"/>
            </a:xfrm>
            <a:custGeom>
              <a:avLst/>
              <a:gdLst/>
              <a:ahLst/>
              <a:cxnLst/>
              <a:rect l="0" t="0" r="0" b="0"/>
              <a:pathLst>
                <a:path w="168457" h="260743">
                  <a:moveTo>
                    <a:pt x="0" y="155457"/>
                  </a:moveTo>
                  <a:lnTo>
                    <a:pt x="14655" y="214073"/>
                  </a:lnTo>
                  <a:lnTo>
                    <a:pt x="19160" y="254453"/>
                  </a:lnTo>
                  <a:lnTo>
                    <a:pt x="18623" y="258889"/>
                  </a:lnTo>
                  <a:lnTo>
                    <a:pt x="17094" y="257167"/>
                  </a:lnTo>
                  <a:lnTo>
                    <a:pt x="13447" y="242775"/>
                  </a:lnTo>
                  <a:lnTo>
                    <a:pt x="10913" y="182091"/>
                  </a:lnTo>
                  <a:lnTo>
                    <a:pt x="10605" y="119860"/>
                  </a:lnTo>
                  <a:lnTo>
                    <a:pt x="13664" y="61294"/>
                  </a:lnTo>
                  <a:lnTo>
                    <a:pt x="25105" y="21882"/>
                  </a:lnTo>
                  <a:lnTo>
                    <a:pt x="30775" y="10255"/>
                  </a:lnTo>
                  <a:lnTo>
                    <a:pt x="38064" y="3673"/>
                  </a:lnTo>
                  <a:lnTo>
                    <a:pt x="46434" y="456"/>
                  </a:lnTo>
                  <a:lnTo>
                    <a:pt x="65091" y="0"/>
                  </a:lnTo>
                  <a:lnTo>
                    <a:pt x="85081" y="3696"/>
                  </a:lnTo>
                  <a:lnTo>
                    <a:pt x="110477" y="17944"/>
                  </a:lnTo>
                  <a:lnTo>
                    <a:pt x="122411" y="33509"/>
                  </a:lnTo>
                  <a:lnTo>
                    <a:pt x="139604" y="72097"/>
                  </a:lnTo>
                  <a:lnTo>
                    <a:pt x="139862" y="81166"/>
                  </a:lnTo>
                  <a:lnTo>
                    <a:pt x="133911" y="97482"/>
                  </a:lnTo>
                  <a:lnTo>
                    <a:pt x="117228" y="109413"/>
                  </a:lnTo>
                  <a:lnTo>
                    <a:pt x="94216" y="117445"/>
                  </a:lnTo>
                  <a:lnTo>
                    <a:pt x="68390" y="121015"/>
                  </a:lnTo>
                  <a:lnTo>
                    <a:pt x="47553" y="116363"/>
                  </a:lnTo>
                  <a:lnTo>
                    <a:pt x="38721" y="111847"/>
                  </a:lnTo>
                  <a:lnTo>
                    <a:pt x="34003" y="105326"/>
                  </a:lnTo>
                  <a:lnTo>
                    <a:pt x="32028" y="97470"/>
                  </a:lnTo>
                  <a:lnTo>
                    <a:pt x="31880" y="88723"/>
                  </a:lnTo>
                  <a:lnTo>
                    <a:pt x="35292" y="84061"/>
                  </a:lnTo>
                  <a:lnTo>
                    <a:pt x="41075" y="82123"/>
                  </a:lnTo>
                  <a:lnTo>
                    <a:pt x="48441" y="82001"/>
                  </a:lnTo>
                  <a:lnTo>
                    <a:pt x="54521" y="85429"/>
                  </a:lnTo>
                  <a:lnTo>
                    <a:pt x="87503" y="128411"/>
                  </a:lnTo>
                  <a:lnTo>
                    <a:pt x="120381" y="187441"/>
                  </a:lnTo>
                  <a:lnTo>
                    <a:pt x="162279" y="246193"/>
                  </a:lnTo>
                  <a:lnTo>
                    <a:pt x="168456" y="260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13014" y="1152240"/>
              <a:ext cx="182945" cy="299474"/>
            </a:xfrm>
            <a:custGeom>
              <a:avLst/>
              <a:gdLst/>
              <a:ahLst/>
              <a:cxnLst/>
              <a:rect l="0" t="0" r="0" b="0"/>
              <a:pathLst>
                <a:path w="182945" h="299474">
                  <a:moveTo>
                    <a:pt x="182944" y="26951"/>
                  </a:moveTo>
                  <a:lnTo>
                    <a:pt x="171766" y="15773"/>
                  </a:lnTo>
                  <a:lnTo>
                    <a:pt x="153800" y="10285"/>
                  </a:lnTo>
                  <a:lnTo>
                    <a:pt x="91802" y="5303"/>
                  </a:lnTo>
                  <a:lnTo>
                    <a:pt x="57673" y="0"/>
                  </a:lnTo>
                  <a:lnTo>
                    <a:pt x="36021" y="2495"/>
                  </a:lnTo>
                  <a:lnTo>
                    <a:pt x="28844" y="9477"/>
                  </a:lnTo>
                  <a:lnTo>
                    <a:pt x="20868" y="32833"/>
                  </a:lnTo>
                  <a:lnTo>
                    <a:pt x="14579" y="85911"/>
                  </a:lnTo>
                  <a:lnTo>
                    <a:pt x="0" y="142210"/>
                  </a:lnTo>
                  <a:lnTo>
                    <a:pt x="150" y="145905"/>
                  </a:lnTo>
                  <a:lnTo>
                    <a:pt x="2590" y="144858"/>
                  </a:lnTo>
                  <a:lnTo>
                    <a:pt x="6556" y="140651"/>
                  </a:lnTo>
                  <a:lnTo>
                    <a:pt x="28906" y="129140"/>
                  </a:lnTo>
                  <a:lnTo>
                    <a:pt x="68933" y="123910"/>
                  </a:lnTo>
                  <a:lnTo>
                    <a:pt x="91718" y="128926"/>
                  </a:lnTo>
                  <a:lnTo>
                    <a:pt x="117700" y="144903"/>
                  </a:lnTo>
                  <a:lnTo>
                    <a:pt x="147440" y="176852"/>
                  </a:lnTo>
                  <a:lnTo>
                    <a:pt x="163196" y="212266"/>
                  </a:lnTo>
                  <a:lnTo>
                    <a:pt x="164095" y="257984"/>
                  </a:lnTo>
                  <a:lnTo>
                    <a:pt x="156630" y="282101"/>
                  </a:lnTo>
                  <a:lnTo>
                    <a:pt x="151363" y="291808"/>
                  </a:lnTo>
                  <a:lnTo>
                    <a:pt x="144343" y="297109"/>
                  </a:lnTo>
                  <a:lnTo>
                    <a:pt x="136153" y="299473"/>
                  </a:lnTo>
                  <a:lnTo>
                    <a:pt x="77997" y="299362"/>
                  </a:lnTo>
                  <a:lnTo>
                    <a:pt x="28766" y="292327"/>
                  </a:lnTo>
                  <a:lnTo>
                    <a:pt x="14488" y="290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451383" y="264594"/>
            <a:ext cx="2240696" cy="726467"/>
            <a:chOff x="3451383" y="264594"/>
            <a:chExt cx="2240696" cy="726467"/>
          </a:xfrm>
        </p:grpSpPr>
        <p:sp>
          <p:nvSpPr>
            <p:cNvPr id="2" name="Freeform 1"/>
            <p:cNvSpPr/>
            <p:nvPr/>
          </p:nvSpPr>
          <p:spPr>
            <a:xfrm>
              <a:off x="3451383" y="404048"/>
              <a:ext cx="280547" cy="562332"/>
            </a:xfrm>
            <a:custGeom>
              <a:avLst/>
              <a:gdLst/>
              <a:ahLst/>
              <a:cxnLst/>
              <a:rect l="0" t="0" r="0" b="0"/>
              <a:pathLst>
                <a:path w="280547" h="562332">
                  <a:moveTo>
                    <a:pt x="263926" y="113230"/>
                  </a:moveTo>
                  <a:lnTo>
                    <a:pt x="258059" y="124898"/>
                  </a:lnTo>
                  <a:lnTo>
                    <a:pt x="252494" y="135387"/>
                  </a:lnTo>
                  <a:lnTo>
                    <a:pt x="246695" y="145693"/>
                  </a:lnTo>
                  <a:lnTo>
                    <a:pt x="240614" y="156167"/>
                  </a:lnTo>
                  <a:lnTo>
                    <a:pt x="234284" y="167159"/>
                  </a:lnTo>
                  <a:lnTo>
                    <a:pt x="227756" y="178802"/>
                  </a:lnTo>
                  <a:lnTo>
                    <a:pt x="221080" y="191055"/>
                  </a:lnTo>
                  <a:lnTo>
                    <a:pt x="214298" y="203811"/>
                  </a:lnTo>
                  <a:lnTo>
                    <a:pt x="207440" y="216950"/>
                  </a:lnTo>
                  <a:lnTo>
                    <a:pt x="200531" y="230537"/>
                  </a:lnTo>
                  <a:lnTo>
                    <a:pt x="193585" y="244795"/>
                  </a:lnTo>
                  <a:lnTo>
                    <a:pt x="186616" y="259796"/>
                  </a:lnTo>
                  <a:lnTo>
                    <a:pt x="179631" y="275463"/>
                  </a:lnTo>
                  <a:lnTo>
                    <a:pt x="172634" y="291665"/>
                  </a:lnTo>
                  <a:lnTo>
                    <a:pt x="165630" y="308265"/>
                  </a:lnTo>
                  <a:lnTo>
                    <a:pt x="158621" y="324989"/>
                  </a:lnTo>
                  <a:lnTo>
                    <a:pt x="151609" y="341444"/>
                  </a:lnTo>
                  <a:lnTo>
                    <a:pt x="144599" y="357440"/>
                  </a:lnTo>
                  <a:lnTo>
                    <a:pt x="137756" y="373131"/>
                  </a:lnTo>
                  <a:lnTo>
                    <a:pt x="131387" y="388893"/>
                  </a:lnTo>
                  <a:lnTo>
                    <a:pt x="125623" y="404941"/>
                  </a:lnTo>
                  <a:lnTo>
                    <a:pt x="120430" y="421161"/>
                  </a:lnTo>
                  <a:lnTo>
                    <a:pt x="115708" y="437211"/>
                  </a:lnTo>
                  <a:lnTo>
                    <a:pt x="111354" y="452899"/>
                  </a:lnTo>
                  <a:lnTo>
                    <a:pt x="107600" y="468198"/>
                  </a:lnTo>
                  <a:lnTo>
                    <a:pt x="104982" y="483157"/>
                  </a:lnTo>
                  <a:lnTo>
                    <a:pt x="103708" y="497840"/>
                  </a:lnTo>
                  <a:lnTo>
                    <a:pt x="103837" y="511988"/>
                  </a:lnTo>
                  <a:lnTo>
                    <a:pt x="105443" y="525044"/>
                  </a:lnTo>
                  <a:lnTo>
                    <a:pt x="108424" y="536775"/>
                  </a:lnTo>
                  <a:lnTo>
                    <a:pt x="112866" y="546789"/>
                  </a:lnTo>
                  <a:lnTo>
                    <a:pt x="119120" y="554386"/>
                  </a:lnTo>
                  <a:lnTo>
                    <a:pt x="127212" y="559414"/>
                  </a:lnTo>
                  <a:lnTo>
                    <a:pt x="136728" y="562010"/>
                  </a:lnTo>
                  <a:lnTo>
                    <a:pt x="147025" y="562331"/>
                  </a:lnTo>
                  <a:lnTo>
                    <a:pt x="157651" y="560695"/>
                  </a:lnTo>
                  <a:lnTo>
                    <a:pt x="168377" y="557346"/>
                  </a:lnTo>
                  <a:lnTo>
                    <a:pt x="179104" y="552366"/>
                  </a:lnTo>
                  <a:lnTo>
                    <a:pt x="189793" y="545952"/>
                  </a:lnTo>
                  <a:lnTo>
                    <a:pt x="200276" y="538547"/>
                  </a:lnTo>
                  <a:lnTo>
                    <a:pt x="210249" y="530740"/>
                  </a:lnTo>
                  <a:lnTo>
                    <a:pt x="219590" y="522890"/>
                  </a:lnTo>
                  <a:lnTo>
                    <a:pt x="228339" y="514824"/>
                  </a:lnTo>
                  <a:lnTo>
                    <a:pt x="236602" y="505962"/>
                  </a:lnTo>
                  <a:lnTo>
                    <a:pt x="244492" y="496039"/>
                  </a:lnTo>
                  <a:lnTo>
                    <a:pt x="251944" y="485254"/>
                  </a:lnTo>
                  <a:lnTo>
                    <a:pt x="258729" y="474090"/>
                  </a:lnTo>
                  <a:lnTo>
                    <a:pt x="264772" y="462869"/>
                  </a:lnTo>
                  <a:lnTo>
                    <a:pt x="269984" y="451571"/>
                  </a:lnTo>
                  <a:lnTo>
                    <a:pt x="274186" y="439928"/>
                  </a:lnTo>
                  <a:lnTo>
                    <a:pt x="277378" y="427795"/>
                  </a:lnTo>
                  <a:lnTo>
                    <a:pt x="279538" y="415020"/>
                  </a:lnTo>
                  <a:lnTo>
                    <a:pt x="280546" y="401373"/>
                  </a:lnTo>
                  <a:lnTo>
                    <a:pt x="280443" y="386825"/>
                  </a:lnTo>
                  <a:lnTo>
                    <a:pt x="279240" y="371816"/>
                  </a:lnTo>
                  <a:lnTo>
                    <a:pt x="276837" y="357127"/>
                  </a:lnTo>
                  <a:lnTo>
                    <a:pt x="273290" y="343177"/>
                  </a:lnTo>
                  <a:lnTo>
                    <a:pt x="268622" y="330033"/>
                  </a:lnTo>
                  <a:lnTo>
                    <a:pt x="262739" y="317592"/>
                  </a:lnTo>
                  <a:lnTo>
                    <a:pt x="255707" y="305709"/>
                  </a:lnTo>
                  <a:lnTo>
                    <a:pt x="247715" y="294407"/>
                  </a:lnTo>
                  <a:lnTo>
                    <a:pt x="238980" y="283874"/>
                  </a:lnTo>
                  <a:lnTo>
                    <a:pt x="229698" y="274155"/>
                  </a:lnTo>
                  <a:lnTo>
                    <a:pt x="220026" y="265150"/>
                  </a:lnTo>
                  <a:lnTo>
                    <a:pt x="210081" y="256715"/>
                  </a:lnTo>
                  <a:lnTo>
                    <a:pt x="199948" y="248705"/>
                  </a:lnTo>
                  <a:lnTo>
                    <a:pt x="189685" y="241004"/>
                  </a:lnTo>
                  <a:lnTo>
                    <a:pt x="179336" y="233518"/>
                  </a:lnTo>
                  <a:lnTo>
                    <a:pt x="168923" y="226183"/>
                  </a:lnTo>
                  <a:lnTo>
                    <a:pt x="158302" y="218950"/>
                  </a:lnTo>
                  <a:lnTo>
                    <a:pt x="147179" y="211788"/>
                  </a:lnTo>
                  <a:lnTo>
                    <a:pt x="135437" y="204672"/>
                  </a:lnTo>
                  <a:lnTo>
                    <a:pt x="123280" y="197588"/>
                  </a:lnTo>
                  <a:lnTo>
                    <a:pt x="111120" y="190526"/>
                  </a:lnTo>
                  <a:lnTo>
                    <a:pt x="99199" y="183478"/>
                  </a:lnTo>
                  <a:lnTo>
                    <a:pt x="87585" y="176440"/>
                  </a:lnTo>
                  <a:lnTo>
                    <a:pt x="76253" y="169408"/>
                  </a:lnTo>
                  <a:lnTo>
                    <a:pt x="65155" y="162376"/>
                  </a:lnTo>
                  <a:lnTo>
                    <a:pt x="54396" y="155178"/>
                  </a:lnTo>
                  <a:lnTo>
                    <a:pt x="44238" y="147507"/>
                  </a:lnTo>
                  <a:lnTo>
                    <a:pt x="34777" y="139232"/>
                  </a:lnTo>
                  <a:lnTo>
                    <a:pt x="26117" y="130386"/>
                  </a:lnTo>
                  <a:lnTo>
                    <a:pt x="18447" y="121069"/>
                  </a:lnTo>
                  <a:lnTo>
                    <a:pt x="11778" y="111394"/>
                  </a:lnTo>
                  <a:lnTo>
                    <a:pt x="6299" y="101456"/>
                  </a:lnTo>
                  <a:lnTo>
                    <a:pt x="2442" y="91332"/>
                  </a:lnTo>
                  <a:lnTo>
                    <a:pt x="302" y="81083"/>
                  </a:lnTo>
                  <a:lnTo>
                    <a:pt x="0" y="70913"/>
                  </a:lnTo>
                  <a:lnTo>
                    <a:pt x="1841" y="61159"/>
                  </a:lnTo>
                  <a:lnTo>
                    <a:pt x="5790" y="51967"/>
                  </a:lnTo>
                  <a:lnTo>
                    <a:pt x="11695" y="43321"/>
                  </a:lnTo>
                  <a:lnTo>
                    <a:pt x="19470" y="35127"/>
                  </a:lnTo>
                  <a:lnTo>
                    <a:pt x="28883" y="27289"/>
                  </a:lnTo>
                  <a:lnTo>
                    <a:pt x="39608" y="20041"/>
                  </a:lnTo>
                  <a:lnTo>
                    <a:pt x="51322" y="13925"/>
                  </a:lnTo>
                  <a:lnTo>
                    <a:pt x="63758" y="9144"/>
                  </a:lnTo>
                  <a:lnTo>
                    <a:pt x="76870" y="5595"/>
                  </a:lnTo>
                  <a:lnTo>
                    <a:pt x="90810" y="3047"/>
                  </a:lnTo>
                  <a:lnTo>
                    <a:pt x="105588" y="1263"/>
                  </a:lnTo>
                  <a:lnTo>
                    <a:pt x="120766" y="198"/>
                  </a:lnTo>
                  <a:lnTo>
                    <a:pt x="135576" y="0"/>
                  </a:lnTo>
                  <a:lnTo>
                    <a:pt x="149606" y="682"/>
                  </a:lnTo>
                  <a:lnTo>
                    <a:pt x="162636" y="2292"/>
                  </a:lnTo>
                  <a:lnTo>
                    <a:pt x="174468" y="4975"/>
                  </a:lnTo>
                  <a:lnTo>
                    <a:pt x="185125" y="8703"/>
                  </a:lnTo>
                  <a:lnTo>
                    <a:pt x="194680" y="13205"/>
                  </a:lnTo>
                  <a:lnTo>
                    <a:pt x="204200" y="18596"/>
                  </a:lnTo>
                  <a:lnTo>
                    <a:pt x="215642" y="26467"/>
                  </a:lnTo>
                  <a:lnTo>
                    <a:pt x="232340" y="3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31122" y="875247"/>
              <a:ext cx="44215" cy="115814"/>
            </a:xfrm>
            <a:custGeom>
              <a:avLst/>
              <a:gdLst/>
              <a:ahLst/>
              <a:cxnLst/>
              <a:rect l="0" t="0" r="0" b="0"/>
              <a:pathLst>
                <a:path w="44215" h="115814">
                  <a:moveTo>
                    <a:pt x="21057" y="0"/>
                  </a:moveTo>
                  <a:lnTo>
                    <a:pt x="26858" y="5934"/>
                  </a:lnTo>
                  <a:lnTo>
                    <a:pt x="31782" y="12139"/>
                  </a:lnTo>
                  <a:lnTo>
                    <a:pt x="36276" y="19239"/>
                  </a:lnTo>
                  <a:lnTo>
                    <a:pt x="40151" y="27352"/>
                  </a:lnTo>
                  <a:lnTo>
                    <a:pt x="42868" y="36647"/>
                  </a:lnTo>
                  <a:lnTo>
                    <a:pt x="44214" y="47086"/>
                  </a:lnTo>
                  <a:lnTo>
                    <a:pt x="43969" y="58165"/>
                  </a:lnTo>
                  <a:lnTo>
                    <a:pt x="41755" y="69055"/>
                  </a:lnTo>
                  <a:lnTo>
                    <a:pt x="37568" y="79288"/>
                  </a:lnTo>
                  <a:lnTo>
                    <a:pt x="31955" y="88474"/>
                  </a:lnTo>
                  <a:lnTo>
                    <a:pt x="25175" y="97018"/>
                  </a:lnTo>
                  <a:lnTo>
                    <a:pt x="15516" y="1056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52221" y="496221"/>
              <a:ext cx="10129" cy="431669"/>
            </a:xfrm>
            <a:custGeom>
              <a:avLst/>
              <a:gdLst/>
              <a:ahLst/>
              <a:cxnLst/>
              <a:rect l="0" t="0" r="0" b="0"/>
              <a:pathLst>
                <a:path w="10129" h="43166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5" y="101336"/>
                  </a:lnTo>
                  <a:lnTo>
                    <a:pt x="178" y="122257"/>
                  </a:lnTo>
                  <a:lnTo>
                    <a:pt x="826" y="142672"/>
                  </a:lnTo>
                  <a:lnTo>
                    <a:pt x="2074" y="161957"/>
                  </a:lnTo>
                  <a:lnTo>
                    <a:pt x="3727" y="180342"/>
                  </a:lnTo>
                  <a:lnTo>
                    <a:pt x="5375" y="198600"/>
                  </a:lnTo>
                  <a:lnTo>
                    <a:pt x="6778" y="217222"/>
                  </a:lnTo>
                  <a:lnTo>
                    <a:pt x="7871" y="236358"/>
                  </a:lnTo>
                  <a:lnTo>
                    <a:pt x="8679" y="255985"/>
                  </a:lnTo>
                  <a:lnTo>
                    <a:pt x="9257" y="276005"/>
                  </a:lnTo>
                  <a:lnTo>
                    <a:pt x="9662" y="295994"/>
                  </a:lnTo>
                  <a:lnTo>
                    <a:pt x="9941" y="315255"/>
                  </a:lnTo>
                  <a:lnTo>
                    <a:pt x="10128" y="333460"/>
                  </a:lnTo>
                  <a:lnTo>
                    <a:pt x="10085" y="350460"/>
                  </a:lnTo>
                  <a:lnTo>
                    <a:pt x="9524" y="366119"/>
                  </a:lnTo>
                  <a:lnTo>
                    <a:pt x="8335" y="380491"/>
                  </a:lnTo>
                  <a:lnTo>
                    <a:pt x="6713" y="393339"/>
                  </a:lnTo>
                  <a:lnTo>
                    <a:pt x="4917" y="405296"/>
                  </a:lnTo>
                  <a:lnTo>
                    <a:pt x="2788" y="41741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48746" y="462949"/>
              <a:ext cx="303559" cy="462938"/>
            </a:xfrm>
            <a:custGeom>
              <a:avLst/>
              <a:gdLst/>
              <a:ahLst/>
              <a:cxnLst/>
              <a:rect l="0" t="0" r="0" b="0"/>
              <a:pathLst>
                <a:path w="303559" h="462938">
                  <a:moveTo>
                    <a:pt x="40346" y="33272"/>
                  </a:moveTo>
                  <a:lnTo>
                    <a:pt x="37412" y="42073"/>
                  </a:lnTo>
                  <a:lnTo>
                    <a:pt x="34630" y="50420"/>
                  </a:lnTo>
                  <a:lnTo>
                    <a:pt x="31725" y="59114"/>
                  </a:lnTo>
                  <a:lnTo>
                    <a:pt x="28512" y="68062"/>
                  </a:lnTo>
                  <a:lnTo>
                    <a:pt x="24699" y="76909"/>
                  </a:lnTo>
                  <a:lnTo>
                    <a:pt x="20187" y="85452"/>
                  </a:lnTo>
                  <a:lnTo>
                    <a:pt x="15195" y="93813"/>
                  </a:lnTo>
                  <a:lnTo>
                    <a:pt x="10156" y="102339"/>
                  </a:lnTo>
                  <a:lnTo>
                    <a:pt x="5346" y="111146"/>
                  </a:lnTo>
                  <a:lnTo>
                    <a:pt x="1617" y="117578"/>
                  </a:lnTo>
                  <a:lnTo>
                    <a:pt x="0" y="118476"/>
                  </a:lnTo>
                  <a:lnTo>
                    <a:pt x="234" y="115156"/>
                  </a:lnTo>
                  <a:lnTo>
                    <a:pt x="1710" y="109010"/>
                  </a:lnTo>
                  <a:lnTo>
                    <a:pt x="3958" y="100738"/>
                  </a:lnTo>
                  <a:lnTo>
                    <a:pt x="6677" y="90829"/>
                  </a:lnTo>
                  <a:lnTo>
                    <a:pt x="9686" y="79861"/>
                  </a:lnTo>
                  <a:lnTo>
                    <a:pt x="12874" y="68475"/>
                  </a:lnTo>
                  <a:lnTo>
                    <a:pt x="16185" y="57068"/>
                  </a:lnTo>
                  <a:lnTo>
                    <a:pt x="19904" y="45962"/>
                  </a:lnTo>
                  <a:lnTo>
                    <a:pt x="24622" y="35501"/>
                  </a:lnTo>
                  <a:lnTo>
                    <a:pt x="30584" y="25806"/>
                  </a:lnTo>
                  <a:lnTo>
                    <a:pt x="37879" y="17143"/>
                  </a:lnTo>
                  <a:lnTo>
                    <a:pt x="46605" y="9995"/>
                  </a:lnTo>
                  <a:lnTo>
                    <a:pt x="56653" y="4495"/>
                  </a:lnTo>
                  <a:lnTo>
                    <a:pt x="67468" y="954"/>
                  </a:lnTo>
                  <a:lnTo>
                    <a:pt x="78179" y="0"/>
                  </a:lnTo>
                  <a:lnTo>
                    <a:pt x="88301" y="1731"/>
                  </a:lnTo>
                  <a:lnTo>
                    <a:pt x="97721" y="5808"/>
                  </a:lnTo>
                  <a:lnTo>
                    <a:pt x="106508" y="11741"/>
                  </a:lnTo>
                  <a:lnTo>
                    <a:pt x="114784" y="19070"/>
                  </a:lnTo>
                  <a:lnTo>
                    <a:pt x="122513" y="27732"/>
                  </a:lnTo>
                  <a:lnTo>
                    <a:pt x="129492" y="38047"/>
                  </a:lnTo>
                  <a:lnTo>
                    <a:pt x="135673" y="50057"/>
                  </a:lnTo>
                  <a:lnTo>
                    <a:pt x="141148" y="63545"/>
                  </a:lnTo>
                  <a:lnTo>
                    <a:pt x="146061" y="78202"/>
                  </a:lnTo>
                  <a:lnTo>
                    <a:pt x="150552" y="93734"/>
                  </a:lnTo>
                  <a:lnTo>
                    <a:pt x="154738" y="110064"/>
                  </a:lnTo>
                  <a:lnTo>
                    <a:pt x="158711" y="127309"/>
                  </a:lnTo>
                  <a:lnTo>
                    <a:pt x="162529" y="145466"/>
                  </a:lnTo>
                  <a:lnTo>
                    <a:pt x="166079" y="164404"/>
                  </a:lnTo>
                  <a:lnTo>
                    <a:pt x="169082" y="183955"/>
                  </a:lnTo>
                  <a:lnTo>
                    <a:pt x="171429" y="203963"/>
                  </a:lnTo>
                  <a:lnTo>
                    <a:pt x="173005" y="224297"/>
                  </a:lnTo>
                  <a:lnTo>
                    <a:pt x="173613" y="244861"/>
                  </a:lnTo>
                  <a:lnTo>
                    <a:pt x="173242" y="265579"/>
                  </a:lnTo>
                  <a:lnTo>
                    <a:pt x="172026" y="286238"/>
                  </a:lnTo>
                  <a:lnTo>
                    <a:pt x="170148" y="306495"/>
                  </a:lnTo>
                  <a:lnTo>
                    <a:pt x="167776" y="326187"/>
                  </a:lnTo>
                  <a:lnTo>
                    <a:pt x="165049" y="345005"/>
                  </a:lnTo>
                  <a:lnTo>
                    <a:pt x="162074" y="362423"/>
                  </a:lnTo>
                  <a:lnTo>
                    <a:pt x="158922" y="378282"/>
                  </a:lnTo>
                  <a:lnTo>
                    <a:pt x="155485" y="392577"/>
                  </a:lnTo>
                  <a:lnTo>
                    <a:pt x="151491" y="405274"/>
                  </a:lnTo>
                  <a:lnTo>
                    <a:pt x="146829" y="416523"/>
                  </a:lnTo>
                  <a:lnTo>
                    <a:pt x="141223" y="426588"/>
                  </a:lnTo>
                  <a:lnTo>
                    <a:pt x="134170" y="435752"/>
                  </a:lnTo>
                  <a:lnTo>
                    <a:pt x="125531" y="444244"/>
                  </a:lnTo>
                  <a:lnTo>
                    <a:pt x="115474" y="451762"/>
                  </a:lnTo>
                  <a:lnTo>
                    <a:pt x="104281" y="457529"/>
                  </a:lnTo>
                  <a:lnTo>
                    <a:pt x="92245" y="461252"/>
                  </a:lnTo>
                  <a:lnTo>
                    <a:pt x="79928" y="462937"/>
                  </a:lnTo>
                  <a:lnTo>
                    <a:pt x="68126" y="462630"/>
                  </a:lnTo>
                  <a:lnTo>
                    <a:pt x="57237" y="460565"/>
                  </a:lnTo>
                  <a:lnTo>
                    <a:pt x="47454" y="456926"/>
                  </a:lnTo>
                  <a:lnTo>
                    <a:pt x="38948" y="451750"/>
                  </a:lnTo>
                  <a:lnTo>
                    <a:pt x="31674" y="445196"/>
                  </a:lnTo>
                  <a:lnTo>
                    <a:pt x="25601" y="437357"/>
                  </a:lnTo>
                  <a:lnTo>
                    <a:pt x="20804" y="428194"/>
                  </a:lnTo>
                  <a:lnTo>
                    <a:pt x="17207" y="417811"/>
                  </a:lnTo>
                  <a:lnTo>
                    <a:pt x="14771" y="406585"/>
                  </a:lnTo>
                  <a:lnTo>
                    <a:pt x="13576" y="395059"/>
                  </a:lnTo>
                  <a:lnTo>
                    <a:pt x="13554" y="383571"/>
                  </a:lnTo>
                  <a:lnTo>
                    <a:pt x="14674" y="372418"/>
                  </a:lnTo>
                  <a:lnTo>
                    <a:pt x="17020" y="361929"/>
                  </a:lnTo>
                  <a:lnTo>
                    <a:pt x="20524" y="352204"/>
                  </a:lnTo>
                  <a:lnTo>
                    <a:pt x="24995" y="343013"/>
                  </a:lnTo>
                  <a:lnTo>
                    <a:pt x="30212" y="333913"/>
                  </a:lnTo>
                  <a:lnTo>
                    <a:pt x="35984" y="324645"/>
                  </a:lnTo>
                  <a:lnTo>
                    <a:pt x="42316" y="315451"/>
                  </a:lnTo>
                  <a:lnTo>
                    <a:pt x="49398" y="306958"/>
                  </a:lnTo>
                  <a:lnTo>
                    <a:pt x="57274" y="299467"/>
                  </a:lnTo>
                  <a:lnTo>
                    <a:pt x="65851" y="292962"/>
                  </a:lnTo>
                  <a:lnTo>
                    <a:pt x="74986" y="287285"/>
                  </a:lnTo>
                  <a:lnTo>
                    <a:pt x="84550" y="282250"/>
                  </a:lnTo>
                  <a:lnTo>
                    <a:pt x="94752" y="277851"/>
                  </a:lnTo>
                  <a:lnTo>
                    <a:pt x="106118" y="274261"/>
                  </a:lnTo>
                  <a:lnTo>
                    <a:pt x="118837" y="271509"/>
                  </a:lnTo>
                  <a:lnTo>
                    <a:pt x="132634" y="269490"/>
                  </a:lnTo>
                  <a:lnTo>
                    <a:pt x="146965" y="268050"/>
                  </a:lnTo>
                  <a:lnTo>
                    <a:pt x="161453" y="267039"/>
                  </a:lnTo>
                  <a:lnTo>
                    <a:pt x="175756" y="266174"/>
                  </a:lnTo>
                  <a:lnTo>
                    <a:pt x="189506" y="265052"/>
                  </a:lnTo>
                  <a:lnTo>
                    <a:pt x="202570" y="263478"/>
                  </a:lnTo>
                  <a:lnTo>
                    <a:pt x="215155" y="261435"/>
                  </a:lnTo>
                  <a:lnTo>
                    <a:pt x="227686" y="258993"/>
                  </a:lnTo>
                  <a:lnTo>
                    <a:pt x="240406" y="256240"/>
                  </a:lnTo>
                  <a:lnTo>
                    <a:pt x="252975" y="253215"/>
                  </a:lnTo>
                  <a:lnTo>
                    <a:pt x="265902" y="249508"/>
                  </a:lnTo>
                  <a:lnTo>
                    <a:pt x="281443" y="243676"/>
                  </a:lnTo>
                  <a:lnTo>
                    <a:pt x="303558" y="233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20718" y="416312"/>
              <a:ext cx="277111" cy="395765"/>
            </a:xfrm>
            <a:custGeom>
              <a:avLst/>
              <a:gdLst/>
              <a:ahLst/>
              <a:cxnLst/>
              <a:rect l="0" t="0" r="0" b="0"/>
              <a:pathLst>
                <a:path w="277111" h="395765">
                  <a:moveTo>
                    <a:pt x="84228" y="6209"/>
                  </a:moveTo>
                  <a:lnTo>
                    <a:pt x="78360" y="12144"/>
                  </a:lnTo>
                  <a:lnTo>
                    <a:pt x="72796" y="18348"/>
                  </a:lnTo>
                  <a:lnTo>
                    <a:pt x="66992" y="25440"/>
                  </a:lnTo>
                  <a:lnTo>
                    <a:pt x="60739" y="33207"/>
                  </a:lnTo>
                  <a:lnTo>
                    <a:pt x="53760" y="41205"/>
                  </a:lnTo>
                  <a:lnTo>
                    <a:pt x="45988" y="49123"/>
                  </a:lnTo>
                  <a:lnTo>
                    <a:pt x="37833" y="56034"/>
                  </a:lnTo>
                  <a:lnTo>
                    <a:pt x="30050" y="60386"/>
                  </a:lnTo>
                  <a:lnTo>
                    <a:pt x="23063" y="61537"/>
                  </a:lnTo>
                  <a:lnTo>
                    <a:pt x="17634" y="59021"/>
                  </a:lnTo>
                  <a:lnTo>
                    <a:pt x="14873" y="53448"/>
                  </a:lnTo>
                  <a:lnTo>
                    <a:pt x="14867" y="46945"/>
                  </a:lnTo>
                  <a:lnTo>
                    <a:pt x="17037" y="40257"/>
                  </a:lnTo>
                  <a:lnTo>
                    <a:pt x="20768" y="33512"/>
                  </a:lnTo>
                  <a:lnTo>
                    <a:pt x="25739" y="26882"/>
                  </a:lnTo>
                  <a:lnTo>
                    <a:pt x="31915" y="20676"/>
                  </a:lnTo>
                  <a:lnTo>
                    <a:pt x="39192" y="15036"/>
                  </a:lnTo>
                  <a:lnTo>
                    <a:pt x="47541" y="10102"/>
                  </a:lnTo>
                  <a:lnTo>
                    <a:pt x="57058" y="6088"/>
                  </a:lnTo>
                  <a:lnTo>
                    <a:pt x="67687" y="3025"/>
                  </a:lnTo>
                  <a:lnTo>
                    <a:pt x="79250" y="951"/>
                  </a:lnTo>
                  <a:lnTo>
                    <a:pt x="91537" y="0"/>
                  </a:lnTo>
                  <a:lnTo>
                    <a:pt x="104349" y="142"/>
                  </a:lnTo>
                  <a:lnTo>
                    <a:pt x="117205" y="1372"/>
                  </a:lnTo>
                  <a:lnTo>
                    <a:pt x="129376" y="3792"/>
                  </a:lnTo>
                  <a:lnTo>
                    <a:pt x="140517" y="7350"/>
                  </a:lnTo>
                  <a:lnTo>
                    <a:pt x="150471" y="12026"/>
                  </a:lnTo>
                  <a:lnTo>
                    <a:pt x="159092" y="17914"/>
                  </a:lnTo>
                  <a:lnTo>
                    <a:pt x="166438" y="24950"/>
                  </a:lnTo>
                  <a:lnTo>
                    <a:pt x="172390" y="32944"/>
                  </a:lnTo>
                  <a:lnTo>
                    <a:pt x="176573" y="41680"/>
                  </a:lnTo>
                  <a:lnTo>
                    <a:pt x="178941" y="50959"/>
                  </a:lnTo>
                  <a:lnTo>
                    <a:pt x="179567" y="60459"/>
                  </a:lnTo>
                  <a:lnTo>
                    <a:pt x="178475" y="69756"/>
                  </a:lnTo>
                  <a:lnTo>
                    <a:pt x="175853" y="78637"/>
                  </a:lnTo>
                  <a:lnTo>
                    <a:pt x="171993" y="87074"/>
                  </a:lnTo>
                  <a:lnTo>
                    <a:pt x="167193" y="95127"/>
                  </a:lnTo>
                  <a:lnTo>
                    <a:pt x="161710" y="102884"/>
                  </a:lnTo>
                  <a:lnTo>
                    <a:pt x="155742" y="110586"/>
                  </a:lnTo>
                  <a:lnTo>
                    <a:pt x="149439" y="118605"/>
                  </a:lnTo>
                  <a:lnTo>
                    <a:pt x="142903" y="127112"/>
                  </a:lnTo>
                  <a:lnTo>
                    <a:pt x="136210" y="135946"/>
                  </a:lnTo>
                  <a:lnTo>
                    <a:pt x="129409" y="144723"/>
                  </a:lnTo>
                  <a:lnTo>
                    <a:pt x="122591" y="153148"/>
                  </a:lnTo>
                  <a:lnTo>
                    <a:pt x="117671" y="158733"/>
                  </a:lnTo>
                  <a:lnTo>
                    <a:pt x="117051" y="159348"/>
                  </a:lnTo>
                  <a:lnTo>
                    <a:pt x="120073" y="157334"/>
                  </a:lnTo>
                  <a:lnTo>
                    <a:pt x="125619" y="154254"/>
                  </a:lnTo>
                  <a:lnTo>
                    <a:pt x="132849" y="150770"/>
                  </a:lnTo>
                  <a:lnTo>
                    <a:pt x="141198" y="147163"/>
                  </a:lnTo>
                  <a:lnTo>
                    <a:pt x="150451" y="143868"/>
                  </a:lnTo>
                  <a:lnTo>
                    <a:pt x="160665" y="141539"/>
                  </a:lnTo>
                  <a:lnTo>
                    <a:pt x="171799" y="140453"/>
                  </a:lnTo>
                  <a:lnTo>
                    <a:pt x="183382" y="140872"/>
                  </a:lnTo>
                  <a:lnTo>
                    <a:pt x="194627" y="143203"/>
                  </a:lnTo>
                  <a:lnTo>
                    <a:pt x="205117" y="147478"/>
                  </a:lnTo>
                  <a:lnTo>
                    <a:pt x="214787" y="153432"/>
                  </a:lnTo>
                  <a:lnTo>
                    <a:pt x="223743" y="160708"/>
                  </a:lnTo>
                  <a:lnTo>
                    <a:pt x="232138" y="168973"/>
                  </a:lnTo>
                  <a:lnTo>
                    <a:pt x="240116" y="178112"/>
                  </a:lnTo>
                  <a:lnTo>
                    <a:pt x="247795" y="188223"/>
                  </a:lnTo>
                  <a:lnTo>
                    <a:pt x="255255" y="199286"/>
                  </a:lnTo>
                  <a:lnTo>
                    <a:pt x="262233" y="211325"/>
                  </a:lnTo>
                  <a:lnTo>
                    <a:pt x="268161" y="224470"/>
                  </a:lnTo>
                  <a:lnTo>
                    <a:pt x="272803" y="238679"/>
                  </a:lnTo>
                  <a:lnTo>
                    <a:pt x="275918" y="253458"/>
                  </a:lnTo>
                  <a:lnTo>
                    <a:pt x="277110" y="267992"/>
                  </a:lnTo>
                  <a:lnTo>
                    <a:pt x="276352" y="281839"/>
                  </a:lnTo>
                  <a:lnTo>
                    <a:pt x="273911" y="294914"/>
                  </a:lnTo>
                  <a:lnTo>
                    <a:pt x="270146" y="307308"/>
                  </a:lnTo>
                  <a:lnTo>
                    <a:pt x="265393" y="319156"/>
                  </a:lnTo>
                  <a:lnTo>
                    <a:pt x="259764" y="330264"/>
                  </a:lnTo>
                  <a:lnTo>
                    <a:pt x="253164" y="340134"/>
                  </a:lnTo>
                  <a:lnTo>
                    <a:pt x="245610" y="348597"/>
                  </a:lnTo>
                  <a:lnTo>
                    <a:pt x="237080" y="355942"/>
                  </a:lnTo>
                  <a:lnTo>
                    <a:pt x="227445" y="362725"/>
                  </a:lnTo>
                  <a:lnTo>
                    <a:pt x="216732" y="369319"/>
                  </a:lnTo>
                  <a:lnTo>
                    <a:pt x="204944" y="375581"/>
                  </a:lnTo>
                  <a:lnTo>
                    <a:pt x="191974" y="380961"/>
                  </a:lnTo>
                  <a:lnTo>
                    <a:pt x="177883" y="385211"/>
                  </a:lnTo>
                  <a:lnTo>
                    <a:pt x="163013" y="388387"/>
                  </a:lnTo>
                  <a:lnTo>
                    <a:pt x="147887" y="390677"/>
                  </a:lnTo>
                  <a:lnTo>
                    <a:pt x="132826" y="392289"/>
                  </a:lnTo>
                  <a:lnTo>
                    <a:pt x="117951" y="393406"/>
                  </a:lnTo>
                  <a:lnTo>
                    <a:pt x="103277" y="394171"/>
                  </a:lnTo>
                  <a:lnTo>
                    <a:pt x="88781" y="394692"/>
                  </a:lnTo>
                  <a:lnTo>
                    <a:pt x="74452" y="395046"/>
                  </a:lnTo>
                  <a:lnTo>
                    <a:pt x="58584" y="395321"/>
                  </a:lnTo>
                  <a:lnTo>
                    <a:pt x="36428" y="395547"/>
                  </a:lnTo>
                  <a:lnTo>
                    <a:pt x="0" y="395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57672" y="51727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7183" y="67"/>
                  </a:lnTo>
                  <a:lnTo>
                    <a:pt x="155413" y="707"/>
                  </a:lnTo>
                  <a:lnTo>
                    <a:pt x="142519" y="2004"/>
                  </a:lnTo>
                  <a:lnTo>
                    <a:pt x="128498" y="3864"/>
                  </a:lnTo>
                  <a:lnTo>
                    <a:pt x="113521" y="6180"/>
                  </a:lnTo>
                  <a:lnTo>
                    <a:pt x="97808" y="8846"/>
                  </a:lnTo>
                  <a:lnTo>
                    <a:pt x="81878" y="11770"/>
                  </a:lnTo>
                  <a:lnTo>
                    <a:pt x="66502" y="14877"/>
                  </a:lnTo>
                  <a:lnTo>
                    <a:pt x="52072" y="18108"/>
                  </a:lnTo>
                  <a:lnTo>
                    <a:pt x="39055" y="21271"/>
                  </a:lnTo>
                  <a:lnTo>
                    <a:pt x="26902" y="24350"/>
                  </a:lnTo>
                  <a:lnTo>
                    <a:pt x="14549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31371" y="4225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2428" y="6330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57755" y="264594"/>
              <a:ext cx="334324" cy="694882"/>
            </a:xfrm>
            <a:custGeom>
              <a:avLst/>
              <a:gdLst/>
              <a:ahLst/>
              <a:cxnLst/>
              <a:rect l="0" t="0" r="0" b="0"/>
              <a:pathLst>
                <a:path w="334324" h="694882">
                  <a:moveTo>
                    <a:pt x="0" y="0"/>
                  </a:moveTo>
                  <a:lnTo>
                    <a:pt x="8868" y="8667"/>
                  </a:lnTo>
                  <a:lnTo>
                    <a:pt x="17855" y="15733"/>
                  </a:lnTo>
                  <a:lnTo>
                    <a:pt x="27846" y="21839"/>
                  </a:lnTo>
                  <a:lnTo>
                    <a:pt x="38653" y="27241"/>
                  </a:lnTo>
                  <a:lnTo>
                    <a:pt x="49817" y="32103"/>
                  </a:lnTo>
                  <a:lnTo>
                    <a:pt x="61026" y="36557"/>
                  </a:lnTo>
                  <a:lnTo>
                    <a:pt x="72312" y="40551"/>
                  </a:lnTo>
                  <a:lnTo>
                    <a:pt x="83944" y="43862"/>
                  </a:lnTo>
                  <a:lnTo>
                    <a:pt x="96063" y="46429"/>
                  </a:lnTo>
                  <a:lnTo>
                    <a:pt x="108659" y="48493"/>
                  </a:lnTo>
                  <a:lnTo>
                    <a:pt x="121653" y="50494"/>
                  </a:lnTo>
                  <a:lnTo>
                    <a:pt x="134954" y="52689"/>
                  </a:lnTo>
                  <a:lnTo>
                    <a:pt x="148480" y="54996"/>
                  </a:lnTo>
                  <a:lnTo>
                    <a:pt x="162167" y="57091"/>
                  </a:lnTo>
                  <a:lnTo>
                    <a:pt x="175971" y="58798"/>
                  </a:lnTo>
                  <a:lnTo>
                    <a:pt x="190020" y="60096"/>
                  </a:lnTo>
                  <a:lnTo>
                    <a:pt x="204598" y="61041"/>
                  </a:lnTo>
                  <a:lnTo>
                    <a:pt x="219806" y="61708"/>
                  </a:lnTo>
                  <a:lnTo>
                    <a:pt x="235275" y="62002"/>
                  </a:lnTo>
                  <a:lnTo>
                    <a:pt x="250280" y="61675"/>
                  </a:lnTo>
                  <a:lnTo>
                    <a:pt x="264451" y="60640"/>
                  </a:lnTo>
                  <a:lnTo>
                    <a:pt x="277914" y="58963"/>
                  </a:lnTo>
                  <a:lnTo>
                    <a:pt x="291102" y="56767"/>
                  </a:lnTo>
                  <a:lnTo>
                    <a:pt x="304281" y="54196"/>
                  </a:lnTo>
                  <a:lnTo>
                    <a:pt x="316587" y="52039"/>
                  </a:lnTo>
                  <a:lnTo>
                    <a:pt x="326068" y="52477"/>
                  </a:lnTo>
                  <a:lnTo>
                    <a:pt x="331789" y="56479"/>
                  </a:lnTo>
                  <a:lnTo>
                    <a:pt x="334192" y="62613"/>
                  </a:lnTo>
                  <a:lnTo>
                    <a:pt x="334323" y="70059"/>
                  </a:lnTo>
                  <a:lnTo>
                    <a:pt x="332880" y="78420"/>
                  </a:lnTo>
                  <a:lnTo>
                    <a:pt x="330113" y="87441"/>
                  </a:lnTo>
                  <a:lnTo>
                    <a:pt x="326229" y="96932"/>
                  </a:lnTo>
                  <a:lnTo>
                    <a:pt x="321623" y="106752"/>
                  </a:lnTo>
                  <a:lnTo>
                    <a:pt x="316822" y="116799"/>
                  </a:lnTo>
                  <a:lnTo>
                    <a:pt x="312137" y="126998"/>
                  </a:lnTo>
                  <a:lnTo>
                    <a:pt x="307513" y="137136"/>
                  </a:lnTo>
                  <a:lnTo>
                    <a:pt x="302647" y="146869"/>
                  </a:lnTo>
                  <a:lnTo>
                    <a:pt x="297367" y="156060"/>
                  </a:lnTo>
                  <a:lnTo>
                    <a:pt x="291497" y="165216"/>
                  </a:lnTo>
                  <a:lnTo>
                    <a:pt x="284792" y="175349"/>
                  </a:lnTo>
                  <a:lnTo>
                    <a:pt x="277211" y="186942"/>
                  </a:lnTo>
                  <a:lnTo>
                    <a:pt x="269186" y="199664"/>
                  </a:lnTo>
                  <a:lnTo>
                    <a:pt x="261492" y="212668"/>
                  </a:lnTo>
                  <a:lnTo>
                    <a:pt x="254541" y="225415"/>
                  </a:lnTo>
                  <a:lnTo>
                    <a:pt x="248232" y="237718"/>
                  </a:lnTo>
                  <a:lnTo>
                    <a:pt x="242155" y="249580"/>
                  </a:lnTo>
                  <a:lnTo>
                    <a:pt x="236033" y="261070"/>
                  </a:lnTo>
                  <a:lnTo>
                    <a:pt x="229921" y="272277"/>
                  </a:lnTo>
                  <a:lnTo>
                    <a:pt x="224109" y="283276"/>
                  </a:lnTo>
                  <a:lnTo>
                    <a:pt x="218751" y="294127"/>
                  </a:lnTo>
                  <a:lnTo>
                    <a:pt x="213846" y="304875"/>
                  </a:lnTo>
                  <a:lnTo>
                    <a:pt x="209325" y="315552"/>
                  </a:lnTo>
                  <a:lnTo>
                    <a:pt x="205095" y="326185"/>
                  </a:lnTo>
                  <a:lnTo>
                    <a:pt x="200916" y="336953"/>
                  </a:lnTo>
                  <a:lnTo>
                    <a:pt x="196417" y="348175"/>
                  </a:lnTo>
                  <a:lnTo>
                    <a:pt x="191427" y="359983"/>
                  </a:lnTo>
                  <a:lnTo>
                    <a:pt x="186107" y="372184"/>
                  </a:lnTo>
                  <a:lnTo>
                    <a:pt x="180844" y="384374"/>
                  </a:lnTo>
                  <a:lnTo>
                    <a:pt x="175860" y="396319"/>
                  </a:lnTo>
                  <a:lnTo>
                    <a:pt x="171210" y="408119"/>
                  </a:lnTo>
                  <a:lnTo>
                    <a:pt x="166860" y="420108"/>
                  </a:lnTo>
                  <a:lnTo>
                    <a:pt x="162746" y="432466"/>
                  </a:lnTo>
                  <a:lnTo>
                    <a:pt x="158645" y="445054"/>
                  </a:lnTo>
                  <a:lnTo>
                    <a:pt x="154198" y="457511"/>
                  </a:lnTo>
                  <a:lnTo>
                    <a:pt x="149242" y="469639"/>
                  </a:lnTo>
                  <a:lnTo>
                    <a:pt x="143947" y="481563"/>
                  </a:lnTo>
                  <a:lnTo>
                    <a:pt x="138698" y="493636"/>
                  </a:lnTo>
                  <a:lnTo>
                    <a:pt x="133725" y="506055"/>
                  </a:lnTo>
                  <a:lnTo>
                    <a:pt x="129082" y="518854"/>
                  </a:lnTo>
                  <a:lnTo>
                    <a:pt x="124737" y="531985"/>
                  </a:lnTo>
                  <a:lnTo>
                    <a:pt x="120631" y="545379"/>
                  </a:lnTo>
                  <a:lnTo>
                    <a:pt x="116705" y="558967"/>
                  </a:lnTo>
                  <a:lnTo>
                    <a:pt x="112907" y="572695"/>
                  </a:lnTo>
                  <a:lnTo>
                    <a:pt x="109201" y="586518"/>
                  </a:lnTo>
                  <a:lnTo>
                    <a:pt x="105558" y="600240"/>
                  </a:lnTo>
                  <a:lnTo>
                    <a:pt x="101959" y="613533"/>
                  </a:lnTo>
                  <a:lnTo>
                    <a:pt x="98393" y="626248"/>
                  </a:lnTo>
                  <a:lnTo>
                    <a:pt x="95004" y="638342"/>
                  </a:lnTo>
                  <a:lnTo>
                    <a:pt x="91747" y="651184"/>
                  </a:lnTo>
                  <a:lnTo>
                    <a:pt x="88337" y="668136"/>
                  </a:lnTo>
                  <a:lnTo>
                    <a:pt x="84228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884808" y="989678"/>
            <a:ext cx="3074322" cy="4758882"/>
            <a:chOff x="2884808" y="989678"/>
            <a:chExt cx="3074322" cy="4758882"/>
          </a:xfrm>
        </p:grpSpPr>
        <p:sp>
          <p:nvSpPr>
            <p:cNvPr id="12" name="Freeform 11"/>
            <p:cNvSpPr/>
            <p:nvPr/>
          </p:nvSpPr>
          <p:spPr>
            <a:xfrm>
              <a:off x="3614211" y="1726673"/>
              <a:ext cx="338532" cy="627354"/>
            </a:xfrm>
            <a:custGeom>
              <a:avLst/>
              <a:gdLst/>
              <a:ahLst/>
              <a:cxnLst/>
              <a:rect l="0" t="0" r="0" b="0"/>
              <a:pathLst>
                <a:path w="338532" h="627354">
                  <a:moveTo>
                    <a:pt x="228690" y="115814"/>
                  </a:moveTo>
                  <a:lnTo>
                    <a:pt x="209562" y="54703"/>
                  </a:lnTo>
                  <a:lnTo>
                    <a:pt x="198352" y="32501"/>
                  </a:lnTo>
                  <a:lnTo>
                    <a:pt x="182451" y="17175"/>
                  </a:lnTo>
                  <a:lnTo>
                    <a:pt x="173298" y="11450"/>
                  </a:lnTo>
                  <a:lnTo>
                    <a:pt x="132469" y="3393"/>
                  </a:lnTo>
                  <a:lnTo>
                    <a:pt x="75846" y="1840"/>
                  </a:lnTo>
                  <a:lnTo>
                    <a:pt x="51965" y="5887"/>
                  </a:lnTo>
                  <a:lnTo>
                    <a:pt x="24379" y="20332"/>
                  </a:lnTo>
                  <a:lnTo>
                    <a:pt x="11933" y="35943"/>
                  </a:lnTo>
                  <a:lnTo>
                    <a:pt x="3672" y="55749"/>
                  </a:lnTo>
                  <a:lnTo>
                    <a:pt x="0" y="80149"/>
                  </a:lnTo>
                  <a:lnTo>
                    <a:pt x="4608" y="100353"/>
                  </a:lnTo>
                  <a:lnTo>
                    <a:pt x="15624" y="117131"/>
                  </a:lnTo>
                  <a:lnTo>
                    <a:pt x="42727" y="139731"/>
                  </a:lnTo>
                  <a:lnTo>
                    <a:pt x="101198" y="180979"/>
                  </a:lnTo>
                  <a:lnTo>
                    <a:pt x="161943" y="227676"/>
                  </a:lnTo>
                  <a:lnTo>
                    <a:pt x="222905" y="271488"/>
                  </a:lnTo>
                  <a:lnTo>
                    <a:pt x="277485" y="328331"/>
                  </a:lnTo>
                  <a:lnTo>
                    <a:pt x="309754" y="370949"/>
                  </a:lnTo>
                  <a:lnTo>
                    <a:pt x="330049" y="429868"/>
                  </a:lnTo>
                  <a:lnTo>
                    <a:pt x="338531" y="470780"/>
                  </a:lnTo>
                  <a:lnTo>
                    <a:pt x="332102" y="523405"/>
                  </a:lnTo>
                  <a:lnTo>
                    <a:pt x="319772" y="557116"/>
                  </a:lnTo>
                  <a:lnTo>
                    <a:pt x="294645" y="594359"/>
                  </a:lnTo>
                  <a:lnTo>
                    <a:pt x="274098" y="617003"/>
                  </a:lnTo>
                  <a:lnTo>
                    <a:pt x="253941" y="625174"/>
                  </a:lnTo>
                  <a:lnTo>
                    <a:pt x="242014" y="627353"/>
                  </a:lnTo>
                  <a:lnTo>
                    <a:pt x="219404" y="623534"/>
                  </a:lnTo>
                  <a:lnTo>
                    <a:pt x="176293" y="602019"/>
                  </a:lnTo>
                  <a:lnTo>
                    <a:pt x="161339" y="582639"/>
                  </a:lnTo>
                  <a:lnTo>
                    <a:pt x="151963" y="558428"/>
                  </a:lnTo>
                  <a:lnTo>
                    <a:pt x="139861" y="496512"/>
                  </a:lnTo>
                  <a:lnTo>
                    <a:pt x="141279" y="463750"/>
                  </a:lnTo>
                  <a:lnTo>
                    <a:pt x="152239" y="406767"/>
                  </a:lnTo>
                  <a:lnTo>
                    <a:pt x="165669" y="353050"/>
                  </a:lnTo>
                  <a:lnTo>
                    <a:pt x="185176" y="292397"/>
                  </a:lnTo>
                  <a:lnTo>
                    <a:pt x="203154" y="236525"/>
                  </a:lnTo>
                  <a:lnTo>
                    <a:pt x="221544" y="174041"/>
                  </a:lnTo>
                  <a:lnTo>
                    <a:pt x="234514" y="119040"/>
                  </a:lnTo>
                  <a:lnTo>
                    <a:pt x="235170" y="63115"/>
                  </a:lnTo>
                  <a:lnTo>
                    <a:pt x="229231" y="37410"/>
                  </a:lnTo>
                  <a:lnTo>
                    <a:pt x="2076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90300" y="2221513"/>
              <a:ext cx="73701" cy="294798"/>
            </a:xfrm>
            <a:custGeom>
              <a:avLst/>
              <a:gdLst/>
              <a:ahLst/>
              <a:cxnLst/>
              <a:rect l="0" t="0" r="0" b="0"/>
              <a:pathLst>
                <a:path w="73701" h="294798">
                  <a:moveTo>
                    <a:pt x="73700" y="0"/>
                  </a:moveTo>
                  <a:lnTo>
                    <a:pt x="59045" y="58616"/>
                  </a:lnTo>
                  <a:lnTo>
                    <a:pt x="48951" y="115763"/>
                  </a:lnTo>
                  <a:lnTo>
                    <a:pt x="35059" y="174815"/>
                  </a:lnTo>
                  <a:lnTo>
                    <a:pt x="17543" y="231077"/>
                  </a:lnTo>
                  <a:lnTo>
                    <a:pt x="3119" y="277958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1399" y="1705616"/>
              <a:ext cx="19477" cy="600126"/>
            </a:xfrm>
            <a:custGeom>
              <a:avLst/>
              <a:gdLst/>
              <a:ahLst/>
              <a:cxnLst/>
              <a:rect l="0" t="0" r="0" b="0"/>
              <a:pathLst>
                <a:path w="19477" h="600126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0528" y="153211"/>
                  </a:lnTo>
                  <a:lnTo>
                    <a:pt x="7408" y="208003"/>
                  </a:lnTo>
                  <a:lnTo>
                    <a:pt x="3292" y="252713"/>
                  </a:lnTo>
                  <a:lnTo>
                    <a:pt x="1463" y="299880"/>
                  </a:lnTo>
                  <a:lnTo>
                    <a:pt x="6023" y="350116"/>
                  </a:lnTo>
                  <a:lnTo>
                    <a:pt x="9193" y="409585"/>
                  </a:lnTo>
                  <a:lnTo>
                    <a:pt x="15722" y="467889"/>
                  </a:lnTo>
                  <a:lnTo>
                    <a:pt x="19476" y="522209"/>
                  </a:lnTo>
                  <a:lnTo>
                    <a:pt x="14999" y="564170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27258" y="1676465"/>
              <a:ext cx="326339" cy="578629"/>
            </a:xfrm>
            <a:custGeom>
              <a:avLst/>
              <a:gdLst/>
              <a:ahLst/>
              <a:cxnLst/>
              <a:rect l="0" t="0" r="0" b="0"/>
              <a:pathLst>
                <a:path w="326339" h="578629">
                  <a:moveTo>
                    <a:pt x="42068" y="18623"/>
                  </a:moveTo>
                  <a:lnTo>
                    <a:pt x="97113" y="1834"/>
                  </a:lnTo>
                  <a:lnTo>
                    <a:pt x="133897" y="0"/>
                  </a:lnTo>
                  <a:lnTo>
                    <a:pt x="156581" y="3717"/>
                  </a:lnTo>
                  <a:lnTo>
                    <a:pt x="175240" y="12388"/>
                  </a:lnTo>
                  <a:lnTo>
                    <a:pt x="206284" y="37018"/>
                  </a:lnTo>
                  <a:lnTo>
                    <a:pt x="227855" y="63067"/>
                  </a:lnTo>
                  <a:lnTo>
                    <a:pt x="243475" y="104191"/>
                  </a:lnTo>
                  <a:lnTo>
                    <a:pt x="249923" y="153421"/>
                  </a:lnTo>
                  <a:lnTo>
                    <a:pt x="246244" y="205052"/>
                  </a:lnTo>
                  <a:lnTo>
                    <a:pt x="233351" y="267665"/>
                  </a:lnTo>
                  <a:lnTo>
                    <a:pt x="214818" y="317931"/>
                  </a:lnTo>
                  <a:lnTo>
                    <a:pt x="187620" y="369869"/>
                  </a:lnTo>
                  <a:lnTo>
                    <a:pt x="158504" y="419963"/>
                  </a:lnTo>
                  <a:lnTo>
                    <a:pt x="114232" y="480656"/>
                  </a:lnTo>
                  <a:lnTo>
                    <a:pt x="67116" y="539351"/>
                  </a:lnTo>
                  <a:lnTo>
                    <a:pt x="37484" y="568012"/>
                  </a:lnTo>
                  <a:lnTo>
                    <a:pt x="18974" y="577871"/>
                  </a:lnTo>
                  <a:lnTo>
                    <a:pt x="11464" y="578628"/>
                  </a:lnTo>
                  <a:lnTo>
                    <a:pt x="5288" y="576793"/>
                  </a:lnTo>
                  <a:lnTo>
                    <a:pt x="0" y="573230"/>
                  </a:lnTo>
                  <a:lnTo>
                    <a:pt x="1155" y="570855"/>
                  </a:lnTo>
                  <a:lnTo>
                    <a:pt x="54642" y="560456"/>
                  </a:lnTo>
                  <a:lnTo>
                    <a:pt x="106336" y="564642"/>
                  </a:lnTo>
                  <a:lnTo>
                    <a:pt x="167197" y="565816"/>
                  </a:lnTo>
                  <a:lnTo>
                    <a:pt x="218223" y="566019"/>
                  </a:lnTo>
                  <a:lnTo>
                    <a:pt x="278292" y="558852"/>
                  </a:lnTo>
                  <a:lnTo>
                    <a:pt x="326338" y="555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22052" y="1631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11523" y="1575968"/>
              <a:ext cx="519262" cy="732988"/>
            </a:xfrm>
            <a:custGeom>
              <a:avLst/>
              <a:gdLst/>
              <a:ahLst/>
              <a:cxnLst/>
              <a:rect l="0" t="0" r="0" b="0"/>
              <a:pathLst>
                <a:path w="519262" h="732988">
                  <a:moveTo>
                    <a:pt x="0" y="55949"/>
                  </a:moveTo>
                  <a:lnTo>
                    <a:pt x="5589" y="39181"/>
                  </a:lnTo>
                  <a:lnTo>
                    <a:pt x="17692" y="27829"/>
                  </a:lnTo>
                  <a:lnTo>
                    <a:pt x="74329" y="3611"/>
                  </a:lnTo>
                  <a:lnTo>
                    <a:pt x="84647" y="0"/>
                  </a:lnTo>
                  <a:lnTo>
                    <a:pt x="142066" y="1440"/>
                  </a:lnTo>
                  <a:lnTo>
                    <a:pt x="184293" y="5093"/>
                  </a:lnTo>
                  <a:lnTo>
                    <a:pt x="241468" y="32542"/>
                  </a:lnTo>
                  <a:lnTo>
                    <a:pt x="273537" y="58372"/>
                  </a:lnTo>
                  <a:lnTo>
                    <a:pt x="294088" y="88252"/>
                  </a:lnTo>
                  <a:lnTo>
                    <a:pt x="310342" y="130960"/>
                  </a:lnTo>
                  <a:lnTo>
                    <a:pt x="313405" y="156357"/>
                  </a:lnTo>
                  <a:lnTo>
                    <a:pt x="308527" y="180123"/>
                  </a:lnTo>
                  <a:lnTo>
                    <a:pt x="297390" y="201214"/>
                  </a:lnTo>
                  <a:lnTo>
                    <a:pt x="280742" y="218387"/>
                  </a:lnTo>
                  <a:lnTo>
                    <a:pt x="277239" y="226242"/>
                  </a:lnTo>
                  <a:lnTo>
                    <a:pt x="277243" y="233819"/>
                  </a:lnTo>
                  <a:lnTo>
                    <a:pt x="279585" y="241209"/>
                  </a:lnTo>
                  <a:lnTo>
                    <a:pt x="294666" y="255660"/>
                  </a:lnTo>
                  <a:lnTo>
                    <a:pt x="349624" y="294955"/>
                  </a:lnTo>
                  <a:lnTo>
                    <a:pt x="376553" y="310819"/>
                  </a:lnTo>
                  <a:lnTo>
                    <a:pt x="435081" y="364870"/>
                  </a:lnTo>
                  <a:lnTo>
                    <a:pt x="455036" y="387037"/>
                  </a:lnTo>
                  <a:lnTo>
                    <a:pt x="487624" y="439850"/>
                  </a:lnTo>
                  <a:lnTo>
                    <a:pt x="504636" y="492393"/>
                  </a:lnTo>
                  <a:lnTo>
                    <a:pt x="519261" y="547572"/>
                  </a:lnTo>
                  <a:lnTo>
                    <a:pt x="516604" y="607908"/>
                  </a:lnTo>
                  <a:lnTo>
                    <a:pt x="506877" y="649471"/>
                  </a:lnTo>
                  <a:lnTo>
                    <a:pt x="483223" y="685661"/>
                  </a:lnTo>
                  <a:lnTo>
                    <a:pt x="467450" y="700809"/>
                  </a:lnTo>
                  <a:lnTo>
                    <a:pt x="431092" y="721321"/>
                  </a:lnTo>
                  <a:lnTo>
                    <a:pt x="382625" y="732987"/>
                  </a:lnTo>
                  <a:lnTo>
                    <a:pt x="325500" y="730075"/>
                  </a:lnTo>
                  <a:lnTo>
                    <a:pt x="271010" y="721803"/>
                  </a:lnTo>
                  <a:lnTo>
                    <a:pt x="212674" y="711647"/>
                  </a:lnTo>
                  <a:lnTo>
                    <a:pt x="189513" y="708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5699" y="1435168"/>
              <a:ext cx="2425504" cy="912687"/>
            </a:xfrm>
            <a:custGeom>
              <a:avLst/>
              <a:gdLst/>
              <a:ahLst/>
              <a:cxnLst/>
              <a:rect l="0" t="0" r="0" b="0"/>
              <a:pathLst>
                <a:path w="2425504" h="912687">
                  <a:moveTo>
                    <a:pt x="46062" y="912686"/>
                  </a:moveTo>
                  <a:lnTo>
                    <a:pt x="37729" y="875209"/>
                  </a:lnTo>
                  <a:lnTo>
                    <a:pt x="35967" y="812607"/>
                  </a:lnTo>
                  <a:lnTo>
                    <a:pt x="35662" y="764360"/>
                  </a:lnTo>
                  <a:lnTo>
                    <a:pt x="41161" y="703662"/>
                  </a:lnTo>
                  <a:lnTo>
                    <a:pt x="44610" y="650582"/>
                  </a:lnTo>
                  <a:lnTo>
                    <a:pt x="45775" y="590725"/>
                  </a:lnTo>
                  <a:lnTo>
                    <a:pt x="46006" y="533841"/>
                  </a:lnTo>
                  <a:lnTo>
                    <a:pt x="46051" y="477544"/>
                  </a:lnTo>
                  <a:lnTo>
                    <a:pt x="46059" y="424227"/>
                  </a:lnTo>
                  <a:lnTo>
                    <a:pt x="40472" y="375154"/>
                  </a:lnTo>
                  <a:lnTo>
                    <a:pt x="31408" y="319799"/>
                  </a:lnTo>
                  <a:lnTo>
                    <a:pt x="21313" y="258944"/>
                  </a:lnTo>
                  <a:lnTo>
                    <a:pt x="16502" y="202049"/>
                  </a:lnTo>
                  <a:lnTo>
                    <a:pt x="6472" y="147233"/>
                  </a:lnTo>
                  <a:lnTo>
                    <a:pt x="0" y="124439"/>
                  </a:lnTo>
                  <a:lnTo>
                    <a:pt x="1316" y="115787"/>
                  </a:lnTo>
                  <a:lnTo>
                    <a:pt x="5703" y="108849"/>
                  </a:lnTo>
                  <a:lnTo>
                    <a:pt x="12137" y="103054"/>
                  </a:lnTo>
                  <a:lnTo>
                    <a:pt x="31765" y="96615"/>
                  </a:lnTo>
                  <a:lnTo>
                    <a:pt x="82493" y="86892"/>
                  </a:lnTo>
                  <a:lnTo>
                    <a:pt x="145979" y="74876"/>
                  </a:lnTo>
                  <a:lnTo>
                    <a:pt x="198630" y="70561"/>
                  </a:lnTo>
                  <a:lnTo>
                    <a:pt x="258164" y="63563"/>
                  </a:lnTo>
                  <a:lnTo>
                    <a:pt x="317917" y="60970"/>
                  </a:lnTo>
                  <a:lnTo>
                    <a:pt x="378095" y="56974"/>
                  </a:lnTo>
                  <a:lnTo>
                    <a:pt x="429714" y="50856"/>
                  </a:lnTo>
                  <a:lnTo>
                    <a:pt x="487810" y="44207"/>
                  </a:lnTo>
                  <a:lnTo>
                    <a:pt x="540118" y="40417"/>
                  </a:lnTo>
                  <a:lnTo>
                    <a:pt x="602021" y="39294"/>
                  </a:lnTo>
                  <a:lnTo>
                    <a:pt x="655457" y="33372"/>
                  </a:lnTo>
                  <a:lnTo>
                    <a:pt x="717694" y="24208"/>
                  </a:lnTo>
                  <a:lnTo>
                    <a:pt x="771229" y="19674"/>
                  </a:lnTo>
                  <a:lnTo>
                    <a:pt x="830070" y="16972"/>
                  </a:lnTo>
                  <a:lnTo>
                    <a:pt x="893190" y="8749"/>
                  </a:lnTo>
                  <a:lnTo>
                    <a:pt x="948268" y="7535"/>
                  </a:lnTo>
                  <a:lnTo>
                    <a:pt x="1004208" y="7295"/>
                  </a:lnTo>
                  <a:lnTo>
                    <a:pt x="1060318" y="7247"/>
                  </a:lnTo>
                  <a:lnTo>
                    <a:pt x="1119971" y="7238"/>
                  </a:lnTo>
                  <a:lnTo>
                    <a:pt x="1180281" y="6067"/>
                  </a:lnTo>
                  <a:lnTo>
                    <a:pt x="1229346" y="0"/>
                  </a:lnTo>
                  <a:lnTo>
                    <a:pt x="1287847" y="477"/>
                  </a:lnTo>
                  <a:lnTo>
                    <a:pt x="1350052" y="5901"/>
                  </a:lnTo>
                  <a:lnTo>
                    <a:pt x="1411429" y="8142"/>
                  </a:lnTo>
                  <a:lnTo>
                    <a:pt x="1460312" y="14393"/>
                  </a:lnTo>
                  <a:lnTo>
                    <a:pt x="1522462" y="17098"/>
                  </a:lnTo>
                  <a:lnTo>
                    <a:pt x="1585129" y="23222"/>
                  </a:lnTo>
                  <a:lnTo>
                    <a:pt x="1633960" y="26790"/>
                  </a:lnTo>
                  <a:lnTo>
                    <a:pt x="1685474" y="27848"/>
                  </a:lnTo>
                  <a:lnTo>
                    <a:pt x="1748047" y="29375"/>
                  </a:lnTo>
                  <a:lnTo>
                    <a:pt x="1798306" y="35502"/>
                  </a:lnTo>
                  <a:lnTo>
                    <a:pt x="1849073" y="37838"/>
                  </a:lnTo>
                  <a:lnTo>
                    <a:pt x="1911860" y="41746"/>
                  </a:lnTo>
                  <a:lnTo>
                    <a:pt x="1974652" y="53437"/>
                  </a:lnTo>
                  <a:lnTo>
                    <a:pt x="2023505" y="57970"/>
                  </a:lnTo>
                  <a:lnTo>
                    <a:pt x="2084010" y="66737"/>
                  </a:lnTo>
                  <a:lnTo>
                    <a:pt x="2141022" y="69682"/>
                  </a:lnTo>
                  <a:lnTo>
                    <a:pt x="2189524" y="73311"/>
                  </a:lnTo>
                  <a:lnTo>
                    <a:pt x="2248348" y="78676"/>
                  </a:lnTo>
                  <a:lnTo>
                    <a:pt x="2307112" y="80266"/>
                  </a:lnTo>
                  <a:lnTo>
                    <a:pt x="2358449" y="80737"/>
                  </a:lnTo>
                  <a:lnTo>
                    <a:pt x="2397056" y="80876"/>
                  </a:lnTo>
                  <a:lnTo>
                    <a:pt x="2425503" y="80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84808" y="1718209"/>
              <a:ext cx="364792" cy="482247"/>
            </a:xfrm>
            <a:custGeom>
              <a:avLst/>
              <a:gdLst/>
              <a:ahLst/>
              <a:cxnLst/>
              <a:rect l="0" t="0" r="0" b="0"/>
              <a:pathLst>
                <a:path w="364792" h="482247">
                  <a:moveTo>
                    <a:pt x="0" y="50578"/>
                  </a:moveTo>
                  <a:lnTo>
                    <a:pt x="48931" y="42245"/>
                  </a:lnTo>
                  <a:lnTo>
                    <a:pt x="96776" y="40700"/>
                  </a:lnTo>
                  <a:lnTo>
                    <a:pt x="147997" y="37123"/>
                  </a:lnTo>
                  <a:lnTo>
                    <a:pt x="197099" y="28654"/>
                  </a:lnTo>
                  <a:lnTo>
                    <a:pt x="255612" y="15312"/>
                  </a:lnTo>
                  <a:lnTo>
                    <a:pt x="317974" y="1032"/>
                  </a:lnTo>
                  <a:lnTo>
                    <a:pt x="331305" y="0"/>
                  </a:lnTo>
                  <a:lnTo>
                    <a:pt x="341363" y="2821"/>
                  </a:lnTo>
                  <a:lnTo>
                    <a:pt x="349238" y="8212"/>
                  </a:lnTo>
                  <a:lnTo>
                    <a:pt x="355658" y="15315"/>
                  </a:lnTo>
                  <a:lnTo>
                    <a:pt x="362791" y="35686"/>
                  </a:lnTo>
                  <a:lnTo>
                    <a:pt x="364791" y="60337"/>
                  </a:lnTo>
                  <a:lnTo>
                    <a:pt x="356544" y="117410"/>
                  </a:lnTo>
                  <a:lnTo>
                    <a:pt x="343649" y="173484"/>
                  </a:lnTo>
                  <a:lnTo>
                    <a:pt x="326346" y="229110"/>
                  </a:lnTo>
                  <a:lnTo>
                    <a:pt x="307661" y="283315"/>
                  </a:lnTo>
                  <a:lnTo>
                    <a:pt x="283344" y="338880"/>
                  </a:lnTo>
                  <a:lnTo>
                    <a:pt x="261600" y="394656"/>
                  </a:lnTo>
                  <a:lnTo>
                    <a:pt x="234072" y="450218"/>
                  </a:lnTo>
                  <a:lnTo>
                    <a:pt x="225695" y="468012"/>
                  </a:lnTo>
                  <a:lnTo>
                    <a:pt x="210570" y="482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06031" y="111602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1992" y="58617"/>
                  </a:lnTo>
                  <a:lnTo>
                    <a:pt x="3582" y="112791"/>
                  </a:lnTo>
                  <a:lnTo>
                    <a:pt x="707" y="168552"/>
                  </a:lnTo>
                  <a:lnTo>
                    <a:pt x="140" y="230217"/>
                  </a:lnTo>
                  <a:lnTo>
                    <a:pt x="62" y="25790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1274" y="2718389"/>
              <a:ext cx="273212" cy="408575"/>
            </a:xfrm>
            <a:custGeom>
              <a:avLst/>
              <a:gdLst/>
              <a:ahLst/>
              <a:cxnLst/>
              <a:rect l="0" t="0" r="0" b="0"/>
              <a:pathLst>
                <a:path w="273212" h="408575">
                  <a:moveTo>
                    <a:pt x="0" y="40077"/>
                  </a:moveTo>
                  <a:lnTo>
                    <a:pt x="48931" y="31744"/>
                  </a:lnTo>
                  <a:lnTo>
                    <a:pt x="108062" y="24393"/>
                  </a:lnTo>
                  <a:lnTo>
                    <a:pt x="163632" y="11676"/>
                  </a:lnTo>
                  <a:lnTo>
                    <a:pt x="226053" y="0"/>
                  </a:lnTo>
                  <a:lnTo>
                    <a:pt x="261561" y="4156"/>
                  </a:lnTo>
                  <a:lnTo>
                    <a:pt x="267961" y="10280"/>
                  </a:lnTo>
                  <a:lnTo>
                    <a:pt x="271058" y="19043"/>
                  </a:lnTo>
                  <a:lnTo>
                    <a:pt x="273211" y="72317"/>
                  </a:lnTo>
                  <a:lnTo>
                    <a:pt x="262406" y="122029"/>
                  </a:lnTo>
                  <a:lnTo>
                    <a:pt x="246199" y="183994"/>
                  </a:lnTo>
                  <a:lnTo>
                    <a:pt x="235295" y="234148"/>
                  </a:lnTo>
                  <a:lnTo>
                    <a:pt x="225825" y="284883"/>
                  </a:lnTo>
                  <a:lnTo>
                    <a:pt x="218913" y="341421"/>
                  </a:lnTo>
                  <a:lnTo>
                    <a:pt x="202969" y="398866"/>
                  </a:lnTo>
                  <a:lnTo>
                    <a:pt x="200042" y="408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32248" y="2916394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0" y="42114"/>
                  </a:moveTo>
                  <a:lnTo>
                    <a:pt x="33622" y="27642"/>
                  </a:lnTo>
                  <a:lnTo>
                    <a:pt x="88443" y="22358"/>
                  </a:lnTo>
                  <a:lnTo>
                    <a:pt x="138119" y="21442"/>
                  </a:lnTo>
                  <a:lnTo>
                    <a:pt x="196129" y="15544"/>
                  </a:lnTo>
                  <a:lnTo>
                    <a:pt x="253515" y="4283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37492" y="3000627"/>
              <a:ext cx="2821638" cy="305015"/>
            </a:xfrm>
            <a:custGeom>
              <a:avLst/>
              <a:gdLst/>
              <a:ahLst/>
              <a:cxnLst/>
              <a:rect l="0" t="0" r="0" b="0"/>
              <a:pathLst>
                <a:path w="2821638" h="305015">
                  <a:moveTo>
                    <a:pt x="0" y="273735"/>
                  </a:moveTo>
                  <a:lnTo>
                    <a:pt x="17981" y="289376"/>
                  </a:lnTo>
                  <a:lnTo>
                    <a:pt x="34898" y="297455"/>
                  </a:lnTo>
                  <a:lnTo>
                    <a:pt x="89995" y="303767"/>
                  </a:lnTo>
                  <a:lnTo>
                    <a:pt x="153390" y="305014"/>
                  </a:lnTo>
                  <a:lnTo>
                    <a:pt x="216043" y="299671"/>
                  </a:lnTo>
                  <a:lnTo>
                    <a:pt x="270619" y="288521"/>
                  </a:lnTo>
                  <a:lnTo>
                    <a:pt x="326460" y="281985"/>
                  </a:lnTo>
                  <a:lnTo>
                    <a:pt x="382550" y="275365"/>
                  </a:lnTo>
                  <a:lnTo>
                    <a:pt x="439860" y="265652"/>
                  </a:lnTo>
                  <a:lnTo>
                    <a:pt x="489207" y="255872"/>
                  </a:lnTo>
                  <a:lnTo>
                    <a:pt x="540874" y="245566"/>
                  </a:lnTo>
                  <a:lnTo>
                    <a:pt x="593227" y="235103"/>
                  </a:lnTo>
                  <a:lnTo>
                    <a:pt x="646954" y="224594"/>
                  </a:lnTo>
                  <a:lnTo>
                    <a:pt x="705636" y="214071"/>
                  </a:lnTo>
                  <a:lnTo>
                    <a:pt x="761759" y="203545"/>
                  </a:lnTo>
                  <a:lnTo>
                    <a:pt x="822321" y="193017"/>
                  </a:lnTo>
                  <a:lnTo>
                    <a:pt x="884719" y="182488"/>
                  </a:lnTo>
                  <a:lnTo>
                    <a:pt x="947661" y="171960"/>
                  </a:lnTo>
                  <a:lnTo>
                    <a:pt x="1010764" y="161432"/>
                  </a:lnTo>
                  <a:lnTo>
                    <a:pt x="1073915" y="150903"/>
                  </a:lnTo>
                  <a:lnTo>
                    <a:pt x="1116024" y="143884"/>
                  </a:lnTo>
                  <a:lnTo>
                    <a:pt x="1161256" y="136865"/>
                  </a:lnTo>
                  <a:lnTo>
                    <a:pt x="1207485" y="129846"/>
                  </a:lnTo>
                  <a:lnTo>
                    <a:pt x="1251428" y="122827"/>
                  </a:lnTo>
                  <a:lnTo>
                    <a:pt x="1297474" y="115808"/>
                  </a:lnTo>
                  <a:lnTo>
                    <a:pt x="1345235" y="107619"/>
                  </a:lnTo>
                  <a:lnTo>
                    <a:pt x="1393759" y="96181"/>
                  </a:lnTo>
                  <a:lnTo>
                    <a:pt x="1442621" y="86418"/>
                  </a:lnTo>
                  <a:lnTo>
                    <a:pt x="1490463" y="78179"/>
                  </a:lnTo>
                  <a:lnTo>
                    <a:pt x="1535123" y="70618"/>
                  </a:lnTo>
                  <a:lnTo>
                    <a:pt x="1581489" y="63358"/>
                  </a:lnTo>
                  <a:lnTo>
                    <a:pt x="1629392" y="56232"/>
                  </a:lnTo>
                  <a:lnTo>
                    <a:pt x="1677978" y="49166"/>
                  </a:lnTo>
                  <a:lnTo>
                    <a:pt x="1723748" y="42126"/>
                  </a:lnTo>
                  <a:lnTo>
                    <a:pt x="1768657" y="36267"/>
                  </a:lnTo>
                  <a:lnTo>
                    <a:pt x="1815913" y="33663"/>
                  </a:lnTo>
                  <a:lnTo>
                    <a:pt x="1861092" y="29386"/>
                  </a:lnTo>
                  <a:lnTo>
                    <a:pt x="1905738" y="24756"/>
                  </a:lnTo>
                  <a:lnTo>
                    <a:pt x="1952877" y="22698"/>
                  </a:lnTo>
                  <a:lnTo>
                    <a:pt x="1998004" y="18664"/>
                  </a:lnTo>
                  <a:lnTo>
                    <a:pt x="2041457" y="14141"/>
                  </a:lnTo>
                  <a:lnTo>
                    <a:pt x="2084166" y="12131"/>
                  </a:lnTo>
                  <a:lnTo>
                    <a:pt x="2126545" y="8118"/>
                  </a:lnTo>
                  <a:lnTo>
                    <a:pt x="2169946" y="3605"/>
                  </a:lnTo>
                  <a:lnTo>
                    <a:pt x="2216532" y="1600"/>
                  </a:lnTo>
                  <a:lnTo>
                    <a:pt x="2261413" y="708"/>
                  </a:lnTo>
                  <a:lnTo>
                    <a:pt x="2323022" y="206"/>
                  </a:lnTo>
                  <a:lnTo>
                    <a:pt x="2378322" y="57"/>
                  </a:lnTo>
                  <a:lnTo>
                    <a:pt x="2431752" y="13"/>
                  </a:lnTo>
                  <a:lnTo>
                    <a:pt x="2481508" y="0"/>
                  </a:lnTo>
                  <a:lnTo>
                    <a:pt x="2529005" y="3116"/>
                  </a:lnTo>
                  <a:lnTo>
                    <a:pt x="2586363" y="8328"/>
                  </a:lnTo>
                  <a:lnTo>
                    <a:pt x="2645861" y="9873"/>
                  </a:lnTo>
                  <a:lnTo>
                    <a:pt x="2699365" y="10330"/>
                  </a:lnTo>
                  <a:lnTo>
                    <a:pt x="2756552" y="10466"/>
                  </a:lnTo>
                  <a:lnTo>
                    <a:pt x="2798063" y="10506"/>
                  </a:lnTo>
                  <a:lnTo>
                    <a:pt x="2821637" y="10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69394" y="3305948"/>
              <a:ext cx="10337" cy="600125"/>
            </a:xfrm>
            <a:custGeom>
              <a:avLst/>
              <a:gdLst/>
              <a:ahLst/>
              <a:cxnLst/>
              <a:rect l="0" t="0" r="0" b="0"/>
              <a:pathLst>
                <a:path w="10337" h="600125">
                  <a:moveTo>
                    <a:pt x="10336" y="0"/>
                  </a:moveTo>
                  <a:lnTo>
                    <a:pt x="10336" y="54144"/>
                  </a:lnTo>
                  <a:lnTo>
                    <a:pt x="7217" y="101440"/>
                  </a:lnTo>
                  <a:lnTo>
                    <a:pt x="2003" y="159908"/>
                  </a:lnTo>
                  <a:lnTo>
                    <a:pt x="783" y="202091"/>
                  </a:lnTo>
                  <a:lnTo>
                    <a:pt x="241" y="248136"/>
                  </a:lnTo>
                  <a:lnTo>
                    <a:pt x="0" y="292776"/>
                  </a:lnTo>
                  <a:lnTo>
                    <a:pt x="2985" y="348011"/>
                  </a:lnTo>
                  <a:lnTo>
                    <a:pt x="8884" y="409294"/>
                  </a:lnTo>
                  <a:lnTo>
                    <a:pt x="9906" y="460394"/>
                  </a:lnTo>
                  <a:lnTo>
                    <a:pt x="10251" y="521657"/>
                  </a:lnTo>
                  <a:lnTo>
                    <a:pt x="10319" y="572579"/>
                  </a:lnTo>
                  <a:lnTo>
                    <a:pt x="10336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17680" y="2505782"/>
              <a:ext cx="267419" cy="534000"/>
            </a:xfrm>
            <a:custGeom>
              <a:avLst/>
              <a:gdLst/>
              <a:ahLst/>
              <a:cxnLst/>
              <a:rect l="0" t="0" r="0" b="0"/>
              <a:pathLst>
                <a:path w="267419" h="534000">
                  <a:moveTo>
                    <a:pt x="204247" y="0"/>
                  </a:moveTo>
                  <a:lnTo>
                    <a:pt x="204247" y="54145"/>
                  </a:lnTo>
                  <a:lnTo>
                    <a:pt x="198658" y="109091"/>
                  </a:lnTo>
                  <a:lnTo>
                    <a:pt x="193524" y="163835"/>
                  </a:lnTo>
                  <a:lnTo>
                    <a:pt x="184782" y="226079"/>
                  </a:lnTo>
                  <a:lnTo>
                    <a:pt x="176269" y="282221"/>
                  </a:lnTo>
                  <a:lnTo>
                    <a:pt x="171391" y="327856"/>
                  </a:lnTo>
                  <a:lnTo>
                    <a:pt x="149083" y="385040"/>
                  </a:lnTo>
                  <a:lnTo>
                    <a:pt x="135422" y="439183"/>
                  </a:lnTo>
                  <a:lnTo>
                    <a:pt x="128391" y="491818"/>
                  </a:lnTo>
                  <a:lnTo>
                    <a:pt x="121400" y="513384"/>
                  </a:lnTo>
                  <a:lnTo>
                    <a:pt x="110494" y="530767"/>
                  </a:lnTo>
                  <a:lnTo>
                    <a:pt x="104311" y="533999"/>
                  </a:lnTo>
                  <a:lnTo>
                    <a:pt x="97849" y="533814"/>
                  </a:lnTo>
                  <a:lnTo>
                    <a:pt x="91201" y="531351"/>
                  </a:lnTo>
                  <a:lnTo>
                    <a:pt x="77575" y="516136"/>
                  </a:lnTo>
                  <a:lnTo>
                    <a:pt x="50002" y="462116"/>
                  </a:lnTo>
                  <a:lnTo>
                    <a:pt x="24604" y="409693"/>
                  </a:lnTo>
                  <a:lnTo>
                    <a:pt x="14442" y="383297"/>
                  </a:lnTo>
                  <a:lnTo>
                    <a:pt x="8875" y="326946"/>
                  </a:lnTo>
                  <a:lnTo>
                    <a:pt x="6149" y="325589"/>
                  </a:lnTo>
                  <a:lnTo>
                    <a:pt x="0" y="339678"/>
                  </a:lnTo>
                  <a:lnTo>
                    <a:pt x="1140" y="374906"/>
                  </a:lnTo>
                  <a:lnTo>
                    <a:pt x="13175" y="420326"/>
                  </a:lnTo>
                  <a:lnTo>
                    <a:pt x="36870" y="459974"/>
                  </a:lnTo>
                  <a:lnTo>
                    <a:pt x="51478" y="474664"/>
                  </a:lnTo>
                  <a:lnTo>
                    <a:pt x="69670" y="485093"/>
                  </a:lnTo>
                  <a:lnTo>
                    <a:pt x="95692" y="487388"/>
                  </a:lnTo>
                  <a:lnTo>
                    <a:pt x="123245" y="483339"/>
                  </a:lnTo>
                  <a:lnTo>
                    <a:pt x="151910" y="467905"/>
                  </a:lnTo>
                  <a:lnTo>
                    <a:pt x="182558" y="438610"/>
                  </a:lnTo>
                  <a:lnTo>
                    <a:pt x="228368" y="383925"/>
                  </a:lnTo>
                  <a:lnTo>
                    <a:pt x="256845" y="337880"/>
                  </a:lnTo>
                  <a:lnTo>
                    <a:pt x="266026" y="282303"/>
                  </a:lnTo>
                  <a:lnTo>
                    <a:pt x="26741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1886" y="3316476"/>
              <a:ext cx="31586" cy="471942"/>
            </a:xfrm>
            <a:custGeom>
              <a:avLst/>
              <a:gdLst/>
              <a:ahLst/>
              <a:cxnLst/>
              <a:rect l="0" t="0" r="0" b="0"/>
              <a:pathLst>
                <a:path w="31586" h="471942">
                  <a:moveTo>
                    <a:pt x="31585" y="0"/>
                  </a:moveTo>
                  <a:lnTo>
                    <a:pt x="24349" y="27556"/>
                  </a:lnTo>
                  <a:lnTo>
                    <a:pt x="21707" y="90018"/>
                  </a:lnTo>
                  <a:lnTo>
                    <a:pt x="21249" y="149115"/>
                  </a:lnTo>
                  <a:lnTo>
                    <a:pt x="21114" y="211079"/>
                  </a:lnTo>
                  <a:lnTo>
                    <a:pt x="21082" y="254080"/>
                  </a:lnTo>
                  <a:lnTo>
                    <a:pt x="21068" y="300488"/>
                  </a:lnTo>
                  <a:lnTo>
                    <a:pt x="15471" y="361475"/>
                  </a:lnTo>
                  <a:lnTo>
                    <a:pt x="6404" y="416589"/>
                  </a:lnTo>
                  <a:lnTo>
                    <a:pt x="1265" y="471021"/>
                  </a:lnTo>
                  <a:lnTo>
                    <a:pt x="843" y="47194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06072" y="3964206"/>
              <a:ext cx="230624" cy="605162"/>
            </a:xfrm>
            <a:custGeom>
              <a:avLst/>
              <a:gdLst/>
              <a:ahLst/>
              <a:cxnLst/>
              <a:rect l="0" t="0" r="0" b="0"/>
              <a:pathLst>
                <a:path w="230624" h="605162">
                  <a:moveTo>
                    <a:pt x="0" y="5037"/>
                  </a:moveTo>
                  <a:lnTo>
                    <a:pt x="37478" y="13370"/>
                  </a:lnTo>
                  <a:lnTo>
                    <a:pt x="72326" y="11796"/>
                  </a:lnTo>
                  <a:lnTo>
                    <a:pt x="126720" y="6372"/>
                  </a:lnTo>
                  <a:lnTo>
                    <a:pt x="188176" y="0"/>
                  </a:lnTo>
                  <a:lnTo>
                    <a:pt x="199151" y="1679"/>
                  </a:lnTo>
                  <a:lnTo>
                    <a:pt x="207636" y="6308"/>
                  </a:lnTo>
                  <a:lnTo>
                    <a:pt x="220185" y="20810"/>
                  </a:lnTo>
                  <a:lnTo>
                    <a:pt x="226542" y="42073"/>
                  </a:lnTo>
                  <a:lnTo>
                    <a:pt x="230623" y="99440"/>
                  </a:lnTo>
                  <a:lnTo>
                    <a:pt x="224193" y="153796"/>
                  </a:lnTo>
                  <a:lnTo>
                    <a:pt x="220846" y="205092"/>
                  </a:lnTo>
                  <a:lnTo>
                    <a:pt x="212946" y="268122"/>
                  </a:lnTo>
                  <a:lnTo>
                    <a:pt x="208155" y="322024"/>
                  </a:lnTo>
                  <a:lnTo>
                    <a:pt x="201644" y="377268"/>
                  </a:lnTo>
                  <a:lnTo>
                    <a:pt x="188800" y="435811"/>
                  </a:lnTo>
                  <a:lnTo>
                    <a:pt x="181893" y="474265"/>
                  </a:lnTo>
                  <a:lnTo>
                    <a:pt x="173970" y="534072"/>
                  </a:lnTo>
                  <a:lnTo>
                    <a:pt x="169183" y="592565"/>
                  </a:lnTo>
                  <a:lnTo>
                    <a:pt x="168456" y="605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95585" y="1094963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0" y="0"/>
                  </a:moveTo>
                  <a:lnTo>
                    <a:pt x="16811" y="19151"/>
                  </a:lnTo>
                  <a:lnTo>
                    <a:pt x="33577" y="52728"/>
                  </a:lnTo>
                  <a:lnTo>
                    <a:pt x="40428" y="105995"/>
                  </a:lnTo>
                  <a:lnTo>
                    <a:pt x="41781" y="167167"/>
                  </a:lnTo>
                  <a:lnTo>
                    <a:pt x="43218" y="226000"/>
                  </a:lnTo>
                  <a:lnTo>
                    <a:pt x="51170" y="289118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48103" y="4211398"/>
              <a:ext cx="252685" cy="27196"/>
            </a:xfrm>
            <a:custGeom>
              <a:avLst/>
              <a:gdLst/>
              <a:ahLst/>
              <a:cxnLst/>
              <a:rect l="0" t="0" r="0" b="0"/>
              <a:pathLst>
                <a:path w="252685" h="27196">
                  <a:moveTo>
                    <a:pt x="0" y="0"/>
                  </a:moveTo>
                  <a:lnTo>
                    <a:pt x="5589" y="16768"/>
                  </a:lnTo>
                  <a:lnTo>
                    <a:pt x="11915" y="21707"/>
                  </a:lnTo>
                  <a:lnTo>
                    <a:pt x="31422" y="27195"/>
                  </a:lnTo>
                  <a:lnTo>
                    <a:pt x="87326" y="22674"/>
                  </a:lnTo>
                  <a:lnTo>
                    <a:pt x="140992" y="15787"/>
                  </a:lnTo>
                  <a:lnTo>
                    <a:pt x="202719" y="11567"/>
                  </a:lnTo>
                  <a:lnTo>
                    <a:pt x="2526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21761" y="4590425"/>
              <a:ext cx="1052851" cy="42114"/>
            </a:xfrm>
            <a:custGeom>
              <a:avLst/>
              <a:gdLst/>
              <a:ahLst/>
              <a:cxnLst/>
              <a:rect l="0" t="0" r="0" b="0"/>
              <a:pathLst>
                <a:path w="1052851" h="42114">
                  <a:moveTo>
                    <a:pt x="0" y="42113"/>
                  </a:moveTo>
                  <a:lnTo>
                    <a:pt x="58617" y="36524"/>
                  </a:lnTo>
                  <a:lnTo>
                    <a:pt x="104586" y="27459"/>
                  </a:lnTo>
                  <a:lnTo>
                    <a:pt x="160840" y="17365"/>
                  </a:lnTo>
                  <a:lnTo>
                    <a:pt x="204456" y="13567"/>
                  </a:lnTo>
                  <a:lnTo>
                    <a:pt x="251136" y="11878"/>
                  </a:lnTo>
                  <a:lnTo>
                    <a:pt x="299180" y="11128"/>
                  </a:lnTo>
                  <a:lnTo>
                    <a:pt x="355498" y="5117"/>
                  </a:lnTo>
                  <a:lnTo>
                    <a:pt x="416449" y="8246"/>
                  </a:lnTo>
                  <a:lnTo>
                    <a:pt x="473549" y="10077"/>
                  </a:lnTo>
                  <a:lnTo>
                    <a:pt x="529888" y="10439"/>
                  </a:lnTo>
                  <a:lnTo>
                    <a:pt x="587248" y="10510"/>
                  </a:lnTo>
                  <a:lnTo>
                    <a:pt x="650570" y="13644"/>
                  </a:lnTo>
                  <a:lnTo>
                    <a:pt x="697350" y="18861"/>
                  </a:lnTo>
                  <a:lnTo>
                    <a:pt x="748255" y="20406"/>
                  </a:lnTo>
                  <a:lnTo>
                    <a:pt x="797263" y="23983"/>
                  </a:lnTo>
                  <a:lnTo>
                    <a:pt x="855745" y="30083"/>
                  </a:lnTo>
                  <a:lnTo>
                    <a:pt x="913527" y="30118"/>
                  </a:lnTo>
                  <a:lnTo>
                    <a:pt x="962956" y="24261"/>
                  </a:lnTo>
                  <a:lnTo>
                    <a:pt x="1011137" y="19667"/>
                  </a:lnTo>
                  <a:lnTo>
                    <a:pt x="1052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00969" y="4716767"/>
              <a:ext cx="263073" cy="326384"/>
            </a:xfrm>
            <a:custGeom>
              <a:avLst/>
              <a:gdLst/>
              <a:ahLst/>
              <a:cxnLst/>
              <a:rect l="0" t="0" r="0" b="0"/>
              <a:pathLst>
                <a:path w="263073" h="326384">
                  <a:moveTo>
                    <a:pt x="31445" y="0"/>
                  </a:moveTo>
                  <a:lnTo>
                    <a:pt x="23112" y="37477"/>
                  </a:lnTo>
                  <a:lnTo>
                    <a:pt x="15761" y="88901"/>
                  </a:lnTo>
                  <a:lnTo>
                    <a:pt x="10280" y="150185"/>
                  </a:lnTo>
                  <a:lnTo>
                    <a:pt x="2264" y="201632"/>
                  </a:lnTo>
                  <a:lnTo>
                    <a:pt x="334" y="256507"/>
                  </a:lnTo>
                  <a:lnTo>
                    <a:pt x="0" y="298400"/>
                  </a:lnTo>
                  <a:lnTo>
                    <a:pt x="4633" y="306558"/>
                  </a:lnTo>
                  <a:lnTo>
                    <a:pt x="12400" y="310826"/>
                  </a:lnTo>
                  <a:lnTo>
                    <a:pt x="72871" y="315192"/>
                  </a:lnTo>
                  <a:lnTo>
                    <a:pt x="134861" y="315724"/>
                  </a:lnTo>
                  <a:lnTo>
                    <a:pt x="192513" y="315828"/>
                  </a:lnTo>
                  <a:lnTo>
                    <a:pt x="244282" y="317019"/>
                  </a:lnTo>
                  <a:lnTo>
                    <a:pt x="250545" y="318970"/>
                  </a:lnTo>
                  <a:lnTo>
                    <a:pt x="26307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79813" y="4769409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7236" y="157799"/>
                  </a:lnTo>
                  <a:lnTo>
                    <a:pt x="9065" y="205054"/>
                  </a:lnTo>
                  <a:lnTo>
                    <a:pt x="9878" y="253352"/>
                  </a:lnTo>
                  <a:lnTo>
                    <a:pt x="10240" y="300944"/>
                  </a:lnTo>
                  <a:lnTo>
                    <a:pt x="10401" y="345493"/>
                  </a:lnTo>
                  <a:lnTo>
                    <a:pt x="10491" y="404445"/>
                  </a:lnTo>
                  <a:lnTo>
                    <a:pt x="10521" y="464852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5344" y="2358383"/>
              <a:ext cx="348781" cy="1935691"/>
            </a:xfrm>
            <a:custGeom>
              <a:avLst/>
              <a:gdLst/>
              <a:ahLst/>
              <a:cxnLst/>
              <a:rect l="0" t="0" r="0" b="0"/>
              <a:pathLst>
                <a:path w="348781" h="1935691">
                  <a:moveTo>
                    <a:pt x="159267" y="0"/>
                  </a:moveTo>
                  <a:lnTo>
                    <a:pt x="159267" y="57264"/>
                  </a:lnTo>
                  <a:lnTo>
                    <a:pt x="159267" y="106654"/>
                  </a:lnTo>
                  <a:lnTo>
                    <a:pt x="159267" y="158333"/>
                  </a:lnTo>
                  <a:lnTo>
                    <a:pt x="159267" y="213810"/>
                  </a:lnTo>
                  <a:lnTo>
                    <a:pt x="162387" y="271581"/>
                  </a:lnTo>
                  <a:lnTo>
                    <a:pt x="170720" y="325744"/>
                  </a:lnTo>
                  <a:lnTo>
                    <a:pt x="180598" y="381956"/>
                  </a:lnTo>
                  <a:lnTo>
                    <a:pt x="190934" y="433706"/>
                  </a:lnTo>
                  <a:lnTo>
                    <a:pt x="195568" y="459480"/>
                  </a:lnTo>
                  <a:lnTo>
                    <a:pt x="197294" y="520989"/>
                  </a:lnTo>
                  <a:lnTo>
                    <a:pt x="205759" y="573167"/>
                  </a:lnTo>
                  <a:lnTo>
                    <a:pt x="215676" y="621903"/>
                  </a:lnTo>
                  <a:lnTo>
                    <a:pt x="220435" y="682746"/>
                  </a:lnTo>
                  <a:lnTo>
                    <a:pt x="229278" y="744216"/>
                  </a:lnTo>
                  <a:lnTo>
                    <a:pt x="235358" y="800206"/>
                  </a:lnTo>
                  <a:lnTo>
                    <a:pt x="241084" y="851650"/>
                  </a:lnTo>
                  <a:lnTo>
                    <a:pt x="242781" y="909397"/>
                  </a:lnTo>
                  <a:lnTo>
                    <a:pt x="243283" y="959262"/>
                  </a:lnTo>
                  <a:lnTo>
                    <a:pt x="243433" y="1007963"/>
                  </a:lnTo>
                  <a:lnTo>
                    <a:pt x="240357" y="1055148"/>
                  </a:lnTo>
                  <a:lnTo>
                    <a:pt x="234427" y="1117904"/>
                  </a:lnTo>
                  <a:lnTo>
                    <a:pt x="233399" y="1166752"/>
                  </a:lnTo>
                  <a:lnTo>
                    <a:pt x="225816" y="1228424"/>
                  </a:lnTo>
                  <a:lnTo>
                    <a:pt x="223439" y="1277357"/>
                  </a:lnTo>
                  <a:lnTo>
                    <a:pt x="222636" y="1339526"/>
                  </a:lnTo>
                  <a:lnTo>
                    <a:pt x="222477" y="1402195"/>
                  </a:lnTo>
                  <a:lnTo>
                    <a:pt x="216860" y="1451028"/>
                  </a:lnTo>
                  <a:lnTo>
                    <a:pt x="212887" y="1511524"/>
                  </a:lnTo>
                  <a:lnTo>
                    <a:pt x="212102" y="1568535"/>
                  </a:lnTo>
                  <a:lnTo>
                    <a:pt x="211947" y="1624857"/>
                  </a:lnTo>
                  <a:lnTo>
                    <a:pt x="211921" y="1683767"/>
                  </a:lnTo>
                  <a:lnTo>
                    <a:pt x="211914" y="1726321"/>
                  </a:lnTo>
                  <a:lnTo>
                    <a:pt x="208791" y="1786621"/>
                  </a:lnTo>
                  <a:lnTo>
                    <a:pt x="200457" y="1838413"/>
                  </a:lnTo>
                  <a:lnTo>
                    <a:pt x="187161" y="1892245"/>
                  </a:lnTo>
                  <a:lnTo>
                    <a:pt x="176760" y="1925860"/>
                  </a:lnTo>
                  <a:lnTo>
                    <a:pt x="170929" y="1931995"/>
                  </a:lnTo>
                  <a:lnTo>
                    <a:pt x="163533" y="1934914"/>
                  </a:lnTo>
                  <a:lnTo>
                    <a:pt x="155092" y="1935690"/>
                  </a:lnTo>
                  <a:lnTo>
                    <a:pt x="147125" y="1931529"/>
                  </a:lnTo>
                  <a:lnTo>
                    <a:pt x="132034" y="1914427"/>
                  </a:lnTo>
                  <a:lnTo>
                    <a:pt x="101421" y="1860193"/>
                  </a:lnTo>
                  <a:lnTo>
                    <a:pt x="69072" y="1801141"/>
                  </a:lnTo>
                  <a:lnTo>
                    <a:pt x="47274" y="1750428"/>
                  </a:lnTo>
                  <a:lnTo>
                    <a:pt x="27354" y="1689295"/>
                  </a:lnTo>
                  <a:lnTo>
                    <a:pt x="14637" y="1648658"/>
                  </a:lnTo>
                  <a:lnTo>
                    <a:pt x="2960" y="1629219"/>
                  </a:lnTo>
                  <a:lnTo>
                    <a:pt x="80" y="1628948"/>
                  </a:lnTo>
                  <a:lnTo>
                    <a:pt x="0" y="1644246"/>
                  </a:lnTo>
                  <a:lnTo>
                    <a:pt x="24069" y="1706778"/>
                  </a:lnTo>
                  <a:lnTo>
                    <a:pt x="50476" y="1766384"/>
                  </a:lnTo>
                  <a:lnTo>
                    <a:pt x="88110" y="1812203"/>
                  </a:lnTo>
                  <a:lnTo>
                    <a:pt x="135419" y="1843697"/>
                  </a:lnTo>
                  <a:lnTo>
                    <a:pt x="158027" y="1853943"/>
                  </a:lnTo>
                  <a:lnTo>
                    <a:pt x="182893" y="1856158"/>
                  </a:lnTo>
                  <a:lnTo>
                    <a:pt x="208372" y="1852072"/>
                  </a:lnTo>
                  <a:lnTo>
                    <a:pt x="242447" y="1835448"/>
                  </a:lnTo>
                  <a:lnTo>
                    <a:pt x="273600" y="1807646"/>
                  </a:lnTo>
                  <a:lnTo>
                    <a:pt x="307438" y="1748920"/>
                  </a:lnTo>
                  <a:lnTo>
                    <a:pt x="319893" y="1699730"/>
                  </a:lnTo>
                  <a:lnTo>
                    <a:pt x="334582" y="1643102"/>
                  </a:lnTo>
                  <a:lnTo>
                    <a:pt x="345629" y="1590496"/>
                  </a:lnTo>
                  <a:lnTo>
                    <a:pt x="348780" y="1568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53208" y="4713441"/>
              <a:ext cx="342502" cy="499297"/>
            </a:xfrm>
            <a:custGeom>
              <a:avLst/>
              <a:gdLst/>
              <a:ahLst/>
              <a:cxnLst/>
              <a:rect l="0" t="0" r="0" b="0"/>
              <a:pathLst>
                <a:path w="342502" h="499297">
                  <a:moveTo>
                    <a:pt x="5590" y="98081"/>
                  </a:moveTo>
                  <a:lnTo>
                    <a:pt x="0" y="81314"/>
                  </a:lnTo>
                  <a:lnTo>
                    <a:pt x="1863" y="74035"/>
                  </a:lnTo>
                  <a:lnTo>
                    <a:pt x="13292" y="59708"/>
                  </a:lnTo>
                  <a:lnTo>
                    <a:pt x="39457" y="38489"/>
                  </a:lnTo>
                  <a:lnTo>
                    <a:pt x="98451" y="14787"/>
                  </a:lnTo>
                  <a:lnTo>
                    <a:pt x="147675" y="0"/>
                  </a:lnTo>
                  <a:lnTo>
                    <a:pt x="183000" y="520"/>
                  </a:lnTo>
                  <a:lnTo>
                    <a:pt x="215693" y="8083"/>
                  </a:lnTo>
                  <a:lnTo>
                    <a:pt x="224038" y="13516"/>
                  </a:lnTo>
                  <a:lnTo>
                    <a:pt x="236428" y="28912"/>
                  </a:lnTo>
                  <a:lnTo>
                    <a:pt x="244392" y="68488"/>
                  </a:lnTo>
                  <a:lnTo>
                    <a:pt x="238677" y="125858"/>
                  </a:lnTo>
                  <a:lnTo>
                    <a:pt x="223164" y="182250"/>
                  </a:lnTo>
                  <a:lnTo>
                    <a:pt x="197916" y="238450"/>
                  </a:lnTo>
                  <a:lnTo>
                    <a:pt x="163163" y="301847"/>
                  </a:lnTo>
                  <a:lnTo>
                    <a:pt x="125328" y="363720"/>
                  </a:lnTo>
                  <a:lnTo>
                    <a:pt x="89872" y="419470"/>
                  </a:lnTo>
                  <a:lnTo>
                    <a:pt x="32498" y="480422"/>
                  </a:lnTo>
                  <a:lnTo>
                    <a:pt x="14039" y="494569"/>
                  </a:lnTo>
                  <a:lnTo>
                    <a:pt x="11223" y="498107"/>
                  </a:lnTo>
                  <a:lnTo>
                    <a:pt x="12854" y="499296"/>
                  </a:lnTo>
                  <a:lnTo>
                    <a:pt x="71247" y="489930"/>
                  </a:lnTo>
                  <a:lnTo>
                    <a:pt x="133212" y="480702"/>
                  </a:lnTo>
                  <a:lnTo>
                    <a:pt x="180014" y="477003"/>
                  </a:lnTo>
                  <a:lnTo>
                    <a:pt x="230926" y="470188"/>
                  </a:lnTo>
                  <a:lnTo>
                    <a:pt x="281886" y="467648"/>
                  </a:lnTo>
                  <a:lnTo>
                    <a:pt x="342501" y="466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08247" y="989678"/>
              <a:ext cx="187422" cy="434670"/>
            </a:xfrm>
            <a:custGeom>
              <a:avLst/>
              <a:gdLst/>
              <a:ahLst/>
              <a:cxnLst/>
              <a:rect l="0" t="0" r="0" b="0"/>
              <a:pathLst>
                <a:path w="187422" h="434670">
                  <a:moveTo>
                    <a:pt x="187421" y="0"/>
                  </a:moveTo>
                  <a:lnTo>
                    <a:pt x="163375" y="17981"/>
                  </a:lnTo>
                  <a:lnTo>
                    <a:pt x="114720" y="74354"/>
                  </a:lnTo>
                  <a:lnTo>
                    <a:pt x="79114" y="129693"/>
                  </a:lnTo>
                  <a:lnTo>
                    <a:pt x="42451" y="191905"/>
                  </a:lnTo>
                  <a:lnTo>
                    <a:pt x="19178" y="252894"/>
                  </a:lnTo>
                  <a:lnTo>
                    <a:pt x="4969" y="306018"/>
                  </a:lnTo>
                  <a:lnTo>
                    <a:pt x="0" y="350115"/>
                  </a:lnTo>
                  <a:lnTo>
                    <a:pt x="5077" y="375536"/>
                  </a:lnTo>
                  <a:lnTo>
                    <a:pt x="21089" y="406458"/>
                  </a:lnTo>
                  <a:lnTo>
                    <a:pt x="35117" y="421634"/>
                  </a:lnTo>
                  <a:lnTo>
                    <a:pt x="53050" y="432278"/>
                  </a:lnTo>
                  <a:lnTo>
                    <a:pt x="72718" y="434669"/>
                  </a:lnTo>
                  <a:lnTo>
                    <a:pt x="113941" y="426672"/>
                  </a:lnTo>
                  <a:lnTo>
                    <a:pt x="154709" y="405422"/>
                  </a:lnTo>
                  <a:lnTo>
                    <a:pt x="171323" y="392317"/>
                  </a:lnTo>
                  <a:lnTo>
                    <a:pt x="180267" y="372455"/>
                  </a:lnTo>
                  <a:lnTo>
                    <a:pt x="182651" y="360608"/>
                  </a:lnTo>
                  <a:lnTo>
                    <a:pt x="181902" y="350369"/>
                  </a:lnTo>
                  <a:lnTo>
                    <a:pt x="174829" y="332755"/>
                  </a:lnTo>
                  <a:lnTo>
                    <a:pt x="160768" y="320247"/>
                  </a:lnTo>
                  <a:lnTo>
                    <a:pt x="141650" y="311958"/>
                  </a:lnTo>
                  <a:lnTo>
                    <a:pt x="106919" y="308461"/>
                  </a:lnTo>
                  <a:lnTo>
                    <a:pt x="7160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00691" y="5316890"/>
              <a:ext cx="184408" cy="248879"/>
            </a:xfrm>
            <a:custGeom>
              <a:avLst/>
              <a:gdLst/>
              <a:ahLst/>
              <a:cxnLst/>
              <a:rect l="0" t="0" r="0" b="0"/>
              <a:pathLst>
                <a:path w="184408" h="248879">
                  <a:moveTo>
                    <a:pt x="26480" y="0"/>
                  </a:moveTo>
                  <a:lnTo>
                    <a:pt x="9691" y="56215"/>
                  </a:lnTo>
                  <a:lnTo>
                    <a:pt x="6266" y="114786"/>
                  </a:lnTo>
                  <a:lnTo>
                    <a:pt x="0" y="171763"/>
                  </a:lnTo>
                  <a:lnTo>
                    <a:pt x="1996" y="214020"/>
                  </a:lnTo>
                  <a:lnTo>
                    <a:pt x="10139" y="235890"/>
                  </a:lnTo>
                  <a:lnTo>
                    <a:pt x="15586" y="244998"/>
                  </a:lnTo>
                  <a:lnTo>
                    <a:pt x="22727" y="248730"/>
                  </a:lnTo>
                  <a:lnTo>
                    <a:pt x="30997" y="248878"/>
                  </a:lnTo>
                  <a:lnTo>
                    <a:pt x="59403" y="237909"/>
                  </a:lnTo>
                  <a:lnTo>
                    <a:pt x="121354" y="211122"/>
                  </a:lnTo>
                  <a:lnTo>
                    <a:pt x="152857" y="203325"/>
                  </a:lnTo>
                  <a:lnTo>
                    <a:pt x="18440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32455" y="5295834"/>
              <a:ext cx="21059" cy="452726"/>
            </a:xfrm>
            <a:custGeom>
              <a:avLst/>
              <a:gdLst/>
              <a:ahLst/>
              <a:cxnLst/>
              <a:rect l="0" t="0" r="0" b="0"/>
              <a:pathLst>
                <a:path w="21059" h="452726">
                  <a:moveTo>
                    <a:pt x="21058" y="0"/>
                  </a:moveTo>
                  <a:lnTo>
                    <a:pt x="21058" y="58617"/>
                  </a:lnTo>
                  <a:lnTo>
                    <a:pt x="15469" y="110175"/>
                  </a:lnTo>
                  <a:lnTo>
                    <a:pt x="11993" y="158726"/>
                  </a:lnTo>
                  <a:lnTo>
                    <a:pt x="10963" y="219515"/>
                  </a:lnTo>
                  <a:lnTo>
                    <a:pt x="3379" y="280967"/>
                  </a:lnTo>
                  <a:lnTo>
                    <a:pt x="668" y="343192"/>
                  </a:lnTo>
                  <a:lnTo>
                    <a:pt x="198" y="39882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95502" y="2274155"/>
            <a:ext cx="1600333" cy="3990302"/>
            <a:chOff x="3695502" y="2274155"/>
            <a:chExt cx="1600333" cy="3990302"/>
          </a:xfrm>
        </p:grpSpPr>
        <p:sp>
          <p:nvSpPr>
            <p:cNvPr id="39" name="Freeform 38"/>
            <p:cNvSpPr/>
            <p:nvPr/>
          </p:nvSpPr>
          <p:spPr>
            <a:xfrm>
              <a:off x="4358798" y="5299781"/>
              <a:ext cx="526426" cy="472828"/>
            </a:xfrm>
            <a:custGeom>
              <a:avLst/>
              <a:gdLst/>
              <a:ahLst/>
              <a:cxnLst/>
              <a:rect l="0" t="0" r="0" b="0"/>
              <a:pathLst>
                <a:path w="526426" h="472828">
                  <a:moveTo>
                    <a:pt x="0" y="90809"/>
                  </a:moveTo>
                  <a:lnTo>
                    <a:pt x="9575" y="66763"/>
                  </a:lnTo>
                  <a:lnTo>
                    <a:pt x="27533" y="45340"/>
                  </a:lnTo>
                  <a:lnTo>
                    <a:pt x="74552" y="10111"/>
                  </a:lnTo>
                  <a:lnTo>
                    <a:pt x="98255" y="2301"/>
                  </a:lnTo>
                  <a:lnTo>
                    <a:pt x="124387" y="0"/>
                  </a:lnTo>
                  <a:lnTo>
                    <a:pt x="164237" y="6451"/>
                  </a:lnTo>
                  <a:lnTo>
                    <a:pt x="187638" y="16662"/>
                  </a:lnTo>
                  <a:lnTo>
                    <a:pt x="214953" y="41154"/>
                  </a:lnTo>
                  <a:lnTo>
                    <a:pt x="232276" y="70638"/>
                  </a:lnTo>
                  <a:lnTo>
                    <a:pt x="239228" y="107189"/>
                  </a:lnTo>
                  <a:lnTo>
                    <a:pt x="233172" y="168698"/>
                  </a:lnTo>
                  <a:lnTo>
                    <a:pt x="220710" y="224001"/>
                  </a:lnTo>
                  <a:lnTo>
                    <a:pt x="201394" y="274657"/>
                  </a:lnTo>
                  <a:lnTo>
                    <a:pt x="175048" y="329723"/>
                  </a:lnTo>
                  <a:lnTo>
                    <a:pt x="140323" y="388502"/>
                  </a:lnTo>
                  <a:lnTo>
                    <a:pt x="98260" y="443443"/>
                  </a:lnTo>
                  <a:lnTo>
                    <a:pt x="71618" y="460196"/>
                  </a:lnTo>
                  <a:lnTo>
                    <a:pt x="41497" y="472568"/>
                  </a:lnTo>
                  <a:lnTo>
                    <a:pt x="32344" y="472827"/>
                  </a:lnTo>
                  <a:lnTo>
                    <a:pt x="15934" y="466876"/>
                  </a:lnTo>
                  <a:lnTo>
                    <a:pt x="15302" y="462013"/>
                  </a:lnTo>
                  <a:lnTo>
                    <a:pt x="19560" y="456431"/>
                  </a:lnTo>
                  <a:lnTo>
                    <a:pt x="27078" y="450371"/>
                  </a:lnTo>
                  <a:lnTo>
                    <a:pt x="78831" y="432238"/>
                  </a:lnTo>
                  <a:lnTo>
                    <a:pt x="136160" y="413816"/>
                  </a:lnTo>
                  <a:lnTo>
                    <a:pt x="187249" y="399672"/>
                  </a:lnTo>
                  <a:lnTo>
                    <a:pt x="245520" y="385613"/>
                  </a:lnTo>
                  <a:lnTo>
                    <a:pt x="307421" y="377160"/>
                  </a:lnTo>
                  <a:lnTo>
                    <a:pt x="365878" y="368254"/>
                  </a:lnTo>
                  <a:lnTo>
                    <a:pt x="416594" y="365647"/>
                  </a:lnTo>
                  <a:lnTo>
                    <a:pt x="472045" y="366045"/>
                  </a:lnTo>
                  <a:lnTo>
                    <a:pt x="526425" y="375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48145" y="5422176"/>
              <a:ext cx="221099" cy="21057"/>
            </a:xfrm>
            <a:custGeom>
              <a:avLst/>
              <a:gdLst/>
              <a:ahLst/>
              <a:cxnLst/>
              <a:rect l="0" t="0" r="0" b="0"/>
              <a:pathLst>
                <a:path w="221099" h="21057">
                  <a:moveTo>
                    <a:pt x="0" y="0"/>
                  </a:moveTo>
                  <a:lnTo>
                    <a:pt x="54145" y="3119"/>
                  </a:lnTo>
                  <a:lnTo>
                    <a:pt x="109091" y="9064"/>
                  </a:lnTo>
                  <a:lnTo>
                    <a:pt x="165005" y="17474"/>
                  </a:lnTo>
                  <a:lnTo>
                    <a:pt x="221098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95502" y="5759088"/>
              <a:ext cx="1210778" cy="105286"/>
            </a:xfrm>
            <a:custGeom>
              <a:avLst/>
              <a:gdLst/>
              <a:ahLst/>
              <a:cxnLst/>
              <a:rect l="0" t="0" r="0" b="0"/>
              <a:pathLst>
                <a:path w="1210778" h="105286">
                  <a:moveTo>
                    <a:pt x="0" y="0"/>
                  </a:moveTo>
                  <a:lnTo>
                    <a:pt x="17981" y="15640"/>
                  </a:lnTo>
                  <a:lnTo>
                    <a:pt x="34898" y="23719"/>
                  </a:lnTo>
                  <a:lnTo>
                    <a:pt x="83929" y="30031"/>
                  </a:lnTo>
                  <a:lnTo>
                    <a:pt x="133013" y="31124"/>
                  </a:lnTo>
                  <a:lnTo>
                    <a:pt x="187980" y="30279"/>
                  </a:lnTo>
                  <a:lnTo>
                    <a:pt x="232733" y="24309"/>
                  </a:lnTo>
                  <a:lnTo>
                    <a:pt x="292266" y="23190"/>
                  </a:lnTo>
                  <a:lnTo>
                    <a:pt x="341101" y="28578"/>
                  </a:lnTo>
                  <a:lnTo>
                    <a:pt x="399524" y="30991"/>
                  </a:lnTo>
                  <a:lnTo>
                    <a:pt x="456125" y="31468"/>
                  </a:lnTo>
                  <a:lnTo>
                    <a:pt x="513535" y="38798"/>
                  </a:lnTo>
                  <a:lnTo>
                    <a:pt x="576868" y="41458"/>
                  </a:lnTo>
                  <a:lnTo>
                    <a:pt x="623649" y="41919"/>
                  </a:lnTo>
                  <a:lnTo>
                    <a:pt x="674555" y="42056"/>
                  </a:lnTo>
                  <a:lnTo>
                    <a:pt x="726683" y="45216"/>
                  </a:lnTo>
                  <a:lnTo>
                    <a:pt x="779173" y="50442"/>
                  </a:lnTo>
                  <a:lnTo>
                    <a:pt x="831770" y="55110"/>
                  </a:lnTo>
                  <a:lnTo>
                    <a:pt x="884399" y="60783"/>
                  </a:lnTo>
                  <a:lnTo>
                    <a:pt x="937038" y="65582"/>
                  </a:lnTo>
                  <a:lnTo>
                    <a:pt x="986560" y="71294"/>
                  </a:lnTo>
                  <a:lnTo>
                    <a:pt x="1033988" y="76106"/>
                  </a:lnTo>
                  <a:lnTo>
                    <a:pt x="1096827" y="82623"/>
                  </a:lnTo>
                  <a:lnTo>
                    <a:pt x="1148235" y="92316"/>
                  </a:lnTo>
                  <a:lnTo>
                    <a:pt x="121077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31174" y="5885429"/>
              <a:ext cx="271486" cy="270551"/>
            </a:xfrm>
            <a:custGeom>
              <a:avLst/>
              <a:gdLst/>
              <a:ahLst/>
              <a:cxnLst/>
              <a:rect l="0" t="0" r="0" b="0"/>
              <a:pathLst>
                <a:path w="271486" h="270551">
                  <a:moveTo>
                    <a:pt x="169779" y="10529"/>
                  </a:moveTo>
                  <a:lnTo>
                    <a:pt x="114734" y="47615"/>
                  </a:lnTo>
                  <a:lnTo>
                    <a:pt x="60856" y="89892"/>
                  </a:lnTo>
                  <a:lnTo>
                    <a:pt x="18093" y="152193"/>
                  </a:lnTo>
                  <a:lnTo>
                    <a:pt x="4487" y="175656"/>
                  </a:lnTo>
                  <a:lnTo>
                    <a:pt x="0" y="201682"/>
                  </a:lnTo>
                  <a:lnTo>
                    <a:pt x="441" y="215173"/>
                  </a:lnTo>
                  <a:lnTo>
                    <a:pt x="4244" y="226507"/>
                  </a:lnTo>
                  <a:lnTo>
                    <a:pt x="17830" y="245340"/>
                  </a:lnTo>
                  <a:lnTo>
                    <a:pt x="38685" y="258389"/>
                  </a:lnTo>
                  <a:lnTo>
                    <a:pt x="64722" y="266918"/>
                  </a:lnTo>
                  <a:lnTo>
                    <a:pt x="113435" y="270550"/>
                  </a:lnTo>
                  <a:lnTo>
                    <a:pt x="169462" y="262397"/>
                  </a:lnTo>
                  <a:lnTo>
                    <a:pt x="201614" y="247642"/>
                  </a:lnTo>
                  <a:lnTo>
                    <a:pt x="240433" y="214015"/>
                  </a:lnTo>
                  <a:lnTo>
                    <a:pt x="262983" y="168827"/>
                  </a:lnTo>
                  <a:lnTo>
                    <a:pt x="271485" y="118393"/>
                  </a:lnTo>
                  <a:lnTo>
                    <a:pt x="268414" y="71994"/>
                  </a:lnTo>
                  <a:lnTo>
                    <a:pt x="260020" y="49156"/>
                  </a:lnTo>
                  <a:lnTo>
                    <a:pt x="254507" y="39789"/>
                  </a:lnTo>
                  <a:lnTo>
                    <a:pt x="239021" y="26263"/>
                  </a:lnTo>
                  <a:lnTo>
                    <a:pt x="192589" y="5365"/>
                  </a:lnTo>
                  <a:lnTo>
                    <a:pt x="169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81519" y="2274155"/>
              <a:ext cx="414316" cy="3397854"/>
            </a:xfrm>
            <a:custGeom>
              <a:avLst/>
              <a:gdLst/>
              <a:ahLst/>
              <a:cxnLst/>
              <a:rect l="0" t="0" r="0" b="0"/>
              <a:pathLst>
                <a:path w="414316" h="3397854">
                  <a:moveTo>
                    <a:pt x="56346" y="0"/>
                  </a:moveTo>
                  <a:lnTo>
                    <a:pt x="59466" y="42692"/>
                  </a:lnTo>
                  <a:lnTo>
                    <a:pt x="74304" y="104408"/>
                  </a:lnTo>
                  <a:lnTo>
                    <a:pt x="83374" y="152728"/>
                  </a:lnTo>
                  <a:lnTo>
                    <a:pt x="87751" y="204090"/>
                  </a:lnTo>
                  <a:lnTo>
                    <a:pt x="94767" y="256353"/>
                  </a:lnTo>
                  <a:lnTo>
                    <a:pt x="97366" y="310053"/>
                  </a:lnTo>
                  <a:lnTo>
                    <a:pt x="98135" y="371068"/>
                  </a:lnTo>
                  <a:lnTo>
                    <a:pt x="98316" y="416823"/>
                  </a:lnTo>
                  <a:lnTo>
                    <a:pt x="101515" y="464455"/>
                  </a:lnTo>
                  <a:lnTo>
                    <a:pt x="106774" y="527951"/>
                  </a:lnTo>
                  <a:lnTo>
                    <a:pt x="114140" y="591327"/>
                  </a:lnTo>
                  <a:lnTo>
                    <a:pt x="117924" y="640282"/>
                  </a:lnTo>
                  <a:lnTo>
                    <a:pt x="119202" y="701990"/>
                  </a:lnTo>
                  <a:lnTo>
                    <a:pt x="119424" y="752099"/>
                  </a:lnTo>
                  <a:lnTo>
                    <a:pt x="120659" y="803991"/>
                  </a:lnTo>
                  <a:lnTo>
                    <a:pt x="126745" y="856412"/>
                  </a:lnTo>
                  <a:lnTo>
                    <a:pt x="129067" y="908988"/>
                  </a:lnTo>
                  <a:lnTo>
                    <a:pt x="129756" y="961611"/>
                  </a:lnTo>
                  <a:lnTo>
                    <a:pt x="129959" y="1015417"/>
                  </a:lnTo>
                  <a:lnTo>
                    <a:pt x="131190" y="1075294"/>
                  </a:lnTo>
                  <a:lnTo>
                    <a:pt x="138443" y="1137489"/>
                  </a:lnTo>
                  <a:lnTo>
                    <a:pt x="146832" y="1200371"/>
                  </a:lnTo>
                  <a:lnTo>
                    <a:pt x="149204" y="1242417"/>
                  </a:lnTo>
                  <a:lnTo>
                    <a:pt x="153378" y="1287621"/>
                  </a:lnTo>
                  <a:lnTo>
                    <a:pt x="157963" y="1335007"/>
                  </a:lnTo>
                  <a:lnTo>
                    <a:pt x="160001" y="1383363"/>
                  </a:lnTo>
                  <a:lnTo>
                    <a:pt x="164026" y="1432152"/>
                  </a:lnTo>
                  <a:lnTo>
                    <a:pt x="168545" y="1481131"/>
                  </a:lnTo>
                  <a:lnTo>
                    <a:pt x="170553" y="1530196"/>
                  </a:lnTo>
                  <a:lnTo>
                    <a:pt x="174565" y="1579299"/>
                  </a:lnTo>
                  <a:lnTo>
                    <a:pt x="179078" y="1628418"/>
                  </a:lnTo>
                  <a:lnTo>
                    <a:pt x="181083" y="1677545"/>
                  </a:lnTo>
                  <a:lnTo>
                    <a:pt x="185094" y="1726676"/>
                  </a:lnTo>
                  <a:lnTo>
                    <a:pt x="189607" y="1775808"/>
                  </a:lnTo>
                  <a:lnTo>
                    <a:pt x="191612" y="1824940"/>
                  </a:lnTo>
                  <a:lnTo>
                    <a:pt x="195623" y="1877192"/>
                  </a:lnTo>
                  <a:lnTo>
                    <a:pt x="201305" y="1930441"/>
                  </a:lnTo>
                  <a:lnTo>
                    <a:pt x="207730" y="1981403"/>
                  </a:lnTo>
                  <a:lnTo>
                    <a:pt x="214485" y="2034469"/>
                  </a:lnTo>
                  <a:lnTo>
                    <a:pt x="221386" y="2088080"/>
                  </a:lnTo>
                  <a:lnTo>
                    <a:pt x="228353" y="2139203"/>
                  </a:lnTo>
                  <a:lnTo>
                    <a:pt x="235349" y="2192339"/>
                  </a:lnTo>
                  <a:lnTo>
                    <a:pt x="241188" y="2247151"/>
                  </a:lnTo>
                  <a:lnTo>
                    <a:pt x="243783" y="2302708"/>
                  </a:lnTo>
                  <a:lnTo>
                    <a:pt x="244936" y="2358595"/>
                  </a:lnTo>
                  <a:lnTo>
                    <a:pt x="245449" y="2413460"/>
                  </a:lnTo>
                  <a:lnTo>
                    <a:pt x="245677" y="2465140"/>
                  </a:lnTo>
                  <a:lnTo>
                    <a:pt x="248898" y="2518525"/>
                  </a:lnTo>
                  <a:lnTo>
                    <a:pt x="253059" y="2572277"/>
                  </a:lnTo>
                  <a:lnTo>
                    <a:pt x="254908" y="2623463"/>
                  </a:lnTo>
                  <a:lnTo>
                    <a:pt x="252610" y="2673508"/>
                  </a:lnTo>
                  <a:lnTo>
                    <a:pt x="248860" y="2723047"/>
                  </a:lnTo>
                  <a:lnTo>
                    <a:pt x="247193" y="2772360"/>
                  </a:lnTo>
                  <a:lnTo>
                    <a:pt x="249571" y="2818454"/>
                  </a:lnTo>
                  <a:lnTo>
                    <a:pt x="253358" y="2862336"/>
                  </a:lnTo>
                  <a:lnTo>
                    <a:pt x="255041" y="2905236"/>
                  </a:lnTo>
                  <a:lnTo>
                    <a:pt x="252669" y="2947700"/>
                  </a:lnTo>
                  <a:lnTo>
                    <a:pt x="247877" y="3011068"/>
                  </a:lnTo>
                  <a:lnTo>
                    <a:pt x="246457" y="3071177"/>
                  </a:lnTo>
                  <a:lnTo>
                    <a:pt x="246036" y="3126032"/>
                  </a:lnTo>
                  <a:lnTo>
                    <a:pt x="245911" y="3176211"/>
                  </a:lnTo>
                  <a:lnTo>
                    <a:pt x="240280" y="3235088"/>
                  </a:lnTo>
                  <a:lnTo>
                    <a:pt x="236797" y="3288852"/>
                  </a:lnTo>
                  <a:lnTo>
                    <a:pt x="227214" y="3344686"/>
                  </a:lnTo>
                  <a:lnTo>
                    <a:pt x="216288" y="3377478"/>
                  </a:lnTo>
                  <a:lnTo>
                    <a:pt x="205030" y="3394671"/>
                  </a:lnTo>
                  <a:lnTo>
                    <a:pt x="197583" y="3397853"/>
                  </a:lnTo>
                  <a:lnTo>
                    <a:pt x="189109" y="3397633"/>
                  </a:lnTo>
                  <a:lnTo>
                    <a:pt x="179949" y="3395147"/>
                  </a:lnTo>
                  <a:lnTo>
                    <a:pt x="163533" y="3383027"/>
                  </a:lnTo>
                  <a:lnTo>
                    <a:pt x="149608" y="3364772"/>
                  </a:lnTo>
                  <a:lnTo>
                    <a:pt x="127264" y="3306994"/>
                  </a:lnTo>
                  <a:lnTo>
                    <a:pt x="105406" y="3246060"/>
                  </a:lnTo>
                  <a:lnTo>
                    <a:pt x="92459" y="3191497"/>
                  </a:lnTo>
                  <a:lnTo>
                    <a:pt x="74028" y="3128530"/>
                  </a:lnTo>
                  <a:lnTo>
                    <a:pt x="56364" y="3066194"/>
                  </a:lnTo>
                  <a:lnTo>
                    <a:pt x="38801" y="3011466"/>
                  </a:lnTo>
                  <a:lnTo>
                    <a:pt x="15662" y="2952960"/>
                  </a:lnTo>
                  <a:lnTo>
                    <a:pt x="0" y="2913869"/>
                  </a:lnTo>
                  <a:lnTo>
                    <a:pt x="1278" y="2918781"/>
                  </a:lnTo>
                  <a:lnTo>
                    <a:pt x="27210" y="2979235"/>
                  </a:lnTo>
                  <a:lnTo>
                    <a:pt x="56570" y="3036085"/>
                  </a:lnTo>
                  <a:lnTo>
                    <a:pt x="85607" y="3094502"/>
                  </a:lnTo>
                  <a:lnTo>
                    <a:pt x="128006" y="3153119"/>
                  </a:lnTo>
                  <a:lnTo>
                    <a:pt x="163308" y="3185553"/>
                  </a:lnTo>
                  <a:lnTo>
                    <a:pt x="193713" y="3201775"/>
                  </a:lnTo>
                  <a:lnTo>
                    <a:pt x="230538" y="3208402"/>
                  </a:lnTo>
                  <a:lnTo>
                    <a:pt x="254258" y="3200593"/>
                  </a:lnTo>
                  <a:lnTo>
                    <a:pt x="275328" y="3185424"/>
                  </a:lnTo>
                  <a:lnTo>
                    <a:pt x="299174" y="3157154"/>
                  </a:lnTo>
                  <a:lnTo>
                    <a:pt x="327821" y="3094544"/>
                  </a:lnTo>
                  <a:lnTo>
                    <a:pt x="350383" y="3033484"/>
                  </a:lnTo>
                  <a:lnTo>
                    <a:pt x="368591" y="2979733"/>
                  </a:lnTo>
                  <a:lnTo>
                    <a:pt x="388949" y="2931245"/>
                  </a:lnTo>
                  <a:lnTo>
                    <a:pt x="414315" y="288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11523" y="5952563"/>
              <a:ext cx="305530" cy="290836"/>
            </a:xfrm>
            <a:custGeom>
              <a:avLst/>
              <a:gdLst/>
              <a:ahLst/>
              <a:cxnLst/>
              <a:rect l="0" t="0" r="0" b="0"/>
              <a:pathLst>
                <a:path w="305530" h="290836">
                  <a:moveTo>
                    <a:pt x="0" y="17094"/>
                  </a:moveTo>
                  <a:lnTo>
                    <a:pt x="63450" y="306"/>
                  </a:lnTo>
                  <a:lnTo>
                    <a:pt x="121544" y="0"/>
                  </a:lnTo>
                  <a:lnTo>
                    <a:pt x="145267" y="5987"/>
                  </a:lnTo>
                  <a:lnTo>
                    <a:pt x="185972" y="28895"/>
                  </a:lnTo>
                  <a:lnTo>
                    <a:pt x="216889" y="55950"/>
                  </a:lnTo>
                  <a:lnTo>
                    <a:pt x="225077" y="76087"/>
                  </a:lnTo>
                  <a:lnTo>
                    <a:pt x="227260" y="88008"/>
                  </a:lnTo>
                  <a:lnTo>
                    <a:pt x="223447" y="107493"/>
                  </a:lnTo>
                  <a:lnTo>
                    <a:pt x="208146" y="131617"/>
                  </a:lnTo>
                  <a:lnTo>
                    <a:pt x="201935" y="139066"/>
                  </a:lnTo>
                  <a:lnTo>
                    <a:pt x="202474" y="146372"/>
                  </a:lnTo>
                  <a:lnTo>
                    <a:pt x="207512" y="153583"/>
                  </a:lnTo>
                  <a:lnTo>
                    <a:pt x="224419" y="166663"/>
                  </a:lnTo>
                  <a:lnTo>
                    <a:pt x="274178" y="199600"/>
                  </a:lnTo>
                  <a:lnTo>
                    <a:pt x="299866" y="223118"/>
                  </a:lnTo>
                  <a:lnTo>
                    <a:pt x="304026" y="232823"/>
                  </a:lnTo>
                  <a:lnTo>
                    <a:pt x="305529" y="256084"/>
                  </a:lnTo>
                  <a:lnTo>
                    <a:pt x="301952" y="265328"/>
                  </a:lnTo>
                  <a:lnTo>
                    <a:pt x="288619" y="278719"/>
                  </a:lnTo>
                  <a:lnTo>
                    <a:pt x="264755" y="285450"/>
                  </a:lnTo>
                  <a:lnTo>
                    <a:pt x="207365" y="289771"/>
                  </a:lnTo>
                  <a:lnTo>
                    <a:pt x="147399" y="290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90342" y="626445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0" y="0"/>
                  </a:moveTo>
                  <a:lnTo>
                    <a:pt x="58616" y="0"/>
                  </a:lnTo>
                  <a:lnTo>
                    <a:pt x="117308" y="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879474" y="5885430"/>
            <a:ext cx="847343" cy="625137"/>
            <a:chOff x="4879474" y="5885430"/>
            <a:chExt cx="847343" cy="625137"/>
          </a:xfrm>
        </p:grpSpPr>
        <p:sp>
          <p:nvSpPr>
            <p:cNvPr id="47" name="Freeform 46"/>
            <p:cNvSpPr/>
            <p:nvPr/>
          </p:nvSpPr>
          <p:spPr>
            <a:xfrm>
              <a:off x="4879474" y="6342546"/>
              <a:ext cx="100506" cy="143009"/>
            </a:xfrm>
            <a:custGeom>
              <a:avLst/>
              <a:gdLst/>
              <a:ahLst/>
              <a:cxnLst/>
              <a:rect l="0" t="0" r="0" b="0"/>
              <a:pathLst>
                <a:path w="100506" h="143009">
                  <a:moveTo>
                    <a:pt x="100505" y="27195"/>
                  </a:moveTo>
                  <a:lnTo>
                    <a:pt x="94916" y="10427"/>
                  </a:lnTo>
                  <a:lnTo>
                    <a:pt x="88590" y="5488"/>
                  </a:lnTo>
                  <a:lnTo>
                    <a:pt x="69083" y="0"/>
                  </a:lnTo>
                  <a:lnTo>
                    <a:pt x="37382" y="2499"/>
                  </a:lnTo>
                  <a:lnTo>
                    <a:pt x="19418" y="10759"/>
                  </a:lnTo>
                  <a:lnTo>
                    <a:pt x="11352" y="16238"/>
                  </a:lnTo>
                  <a:lnTo>
                    <a:pt x="5975" y="25739"/>
                  </a:lnTo>
                  <a:lnTo>
                    <a:pt x="0" y="51894"/>
                  </a:lnTo>
                  <a:lnTo>
                    <a:pt x="2226" y="88326"/>
                  </a:lnTo>
                  <a:lnTo>
                    <a:pt x="26805" y="143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69450" y="633815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95751" y="6411855"/>
              <a:ext cx="147400" cy="98712"/>
            </a:xfrm>
            <a:custGeom>
              <a:avLst/>
              <a:gdLst/>
              <a:ahLst/>
              <a:cxnLst/>
              <a:rect l="0" t="0" r="0" b="0"/>
              <a:pathLst>
                <a:path w="147400" h="98712">
                  <a:moveTo>
                    <a:pt x="147399" y="0"/>
                  </a:moveTo>
                  <a:lnTo>
                    <a:pt x="128271" y="52705"/>
                  </a:lnTo>
                  <a:lnTo>
                    <a:pt x="117061" y="68657"/>
                  </a:lnTo>
                  <a:lnTo>
                    <a:pt x="101160" y="80427"/>
                  </a:lnTo>
                  <a:lnTo>
                    <a:pt x="62356" y="97515"/>
                  </a:lnTo>
                  <a:lnTo>
                    <a:pt x="41752" y="987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01036" y="642238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01036" y="6401326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15641" y="14471"/>
                  </a:ln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11606" y="6153582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0" y="5589"/>
                  </a:moveTo>
                  <a:lnTo>
                    <a:pt x="16767" y="0"/>
                  </a:lnTo>
                  <a:lnTo>
                    <a:pt x="78565" y="4044"/>
                  </a:lnTo>
                  <a:lnTo>
                    <a:pt x="133672" y="10873"/>
                  </a:lnTo>
                  <a:lnTo>
                    <a:pt x="16845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53720" y="624339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0" y="42114"/>
                  </a:moveTo>
                  <a:lnTo>
                    <a:pt x="58616" y="27460"/>
                  </a:lnTo>
                  <a:lnTo>
                    <a:pt x="111621" y="21151"/>
                  </a:lnTo>
                  <a:lnTo>
                    <a:pt x="167904" y="656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35519" y="5885430"/>
              <a:ext cx="191298" cy="360844"/>
            </a:xfrm>
            <a:custGeom>
              <a:avLst/>
              <a:gdLst/>
              <a:ahLst/>
              <a:cxnLst/>
              <a:rect l="0" t="0" r="0" b="0"/>
              <a:pathLst>
                <a:path w="191298" h="360844">
                  <a:moveTo>
                    <a:pt x="118284" y="73699"/>
                  </a:moveTo>
                  <a:lnTo>
                    <a:pt x="101516" y="68110"/>
                  </a:lnTo>
                  <a:lnTo>
                    <a:pt x="68732" y="70223"/>
                  </a:lnTo>
                  <a:lnTo>
                    <a:pt x="34971" y="83848"/>
                  </a:lnTo>
                  <a:lnTo>
                    <a:pt x="19645" y="102386"/>
                  </a:lnTo>
                  <a:lnTo>
                    <a:pt x="274" y="152415"/>
                  </a:lnTo>
                  <a:lnTo>
                    <a:pt x="0" y="193469"/>
                  </a:lnTo>
                  <a:lnTo>
                    <a:pt x="17623" y="248093"/>
                  </a:lnTo>
                  <a:lnTo>
                    <a:pt x="42839" y="310311"/>
                  </a:lnTo>
                  <a:lnTo>
                    <a:pt x="68244" y="340208"/>
                  </a:lnTo>
                  <a:lnTo>
                    <a:pt x="97998" y="358295"/>
                  </a:lnTo>
                  <a:lnTo>
                    <a:pt x="118627" y="360843"/>
                  </a:lnTo>
                  <a:lnTo>
                    <a:pt x="129041" y="359885"/>
                  </a:lnTo>
                  <a:lnTo>
                    <a:pt x="146851" y="349462"/>
                  </a:lnTo>
                  <a:lnTo>
                    <a:pt x="161396" y="333131"/>
                  </a:lnTo>
                  <a:lnTo>
                    <a:pt x="180266" y="290931"/>
                  </a:lnTo>
                  <a:lnTo>
                    <a:pt x="189669" y="237882"/>
                  </a:lnTo>
                  <a:lnTo>
                    <a:pt x="191297" y="190716"/>
                  </a:lnTo>
                  <a:lnTo>
                    <a:pt x="186191" y="139697"/>
                  </a:lnTo>
                  <a:lnTo>
                    <a:pt x="172815" y="79630"/>
                  </a:lnTo>
                  <a:lnTo>
                    <a:pt x="161627" y="55278"/>
                  </a:lnTo>
                  <a:lnTo>
                    <a:pt x="136585" y="27427"/>
                  </a:lnTo>
                  <a:lnTo>
                    <a:pt x="97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761135" y="905450"/>
            <a:ext cx="1000439" cy="558012"/>
            <a:chOff x="4761135" y="905450"/>
            <a:chExt cx="1000439" cy="558012"/>
          </a:xfrm>
        </p:grpSpPr>
        <p:sp>
          <p:nvSpPr>
            <p:cNvPr id="56" name="Freeform 55"/>
            <p:cNvSpPr/>
            <p:nvPr/>
          </p:nvSpPr>
          <p:spPr>
            <a:xfrm>
              <a:off x="4761135" y="915267"/>
              <a:ext cx="301922" cy="471212"/>
            </a:xfrm>
            <a:custGeom>
              <a:avLst/>
              <a:gdLst/>
              <a:ahLst/>
              <a:cxnLst/>
              <a:rect l="0" t="0" r="0" b="0"/>
              <a:pathLst>
                <a:path w="301922" h="471212">
                  <a:moveTo>
                    <a:pt x="239901" y="42826"/>
                  </a:moveTo>
                  <a:lnTo>
                    <a:pt x="230326" y="18779"/>
                  </a:lnTo>
                  <a:lnTo>
                    <a:pt x="219658" y="4452"/>
                  </a:lnTo>
                  <a:lnTo>
                    <a:pt x="212368" y="866"/>
                  </a:lnTo>
                  <a:lnTo>
                    <a:pt x="194909" y="0"/>
                  </a:lnTo>
                  <a:lnTo>
                    <a:pt x="165349" y="11679"/>
                  </a:lnTo>
                  <a:lnTo>
                    <a:pt x="110618" y="44992"/>
                  </a:lnTo>
                  <a:lnTo>
                    <a:pt x="82922" y="75053"/>
                  </a:lnTo>
                  <a:lnTo>
                    <a:pt x="52867" y="127138"/>
                  </a:lnTo>
                  <a:lnTo>
                    <a:pt x="21787" y="188041"/>
                  </a:lnTo>
                  <a:lnTo>
                    <a:pt x="5354" y="237497"/>
                  </a:lnTo>
                  <a:lnTo>
                    <a:pt x="0" y="295218"/>
                  </a:lnTo>
                  <a:lnTo>
                    <a:pt x="4003" y="358594"/>
                  </a:lnTo>
                  <a:lnTo>
                    <a:pt x="18187" y="410648"/>
                  </a:lnTo>
                  <a:lnTo>
                    <a:pt x="37207" y="444528"/>
                  </a:lnTo>
                  <a:lnTo>
                    <a:pt x="57008" y="458446"/>
                  </a:lnTo>
                  <a:lnTo>
                    <a:pt x="81407" y="467362"/>
                  </a:lnTo>
                  <a:lnTo>
                    <a:pt x="121450" y="471211"/>
                  </a:lnTo>
                  <a:lnTo>
                    <a:pt x="176902" y="462624"/>
                  </a:lnTo>
                  <a:lnTo>
                    <a:pt x="202543" y="455181"/>
                  </a:lnTo>
                  <a:lnTo>
                    <a:pt x="231302" y="436666"/>
                  </a:lnTo>
                  <a:lnTo>
                    <a:pt x="259190" y="409474"/>
                  </a:lnTo>
                  <a:lnTo>
                    <a:pt x="289957" y="347259"/>
                  </a:lnTo>
                  <a:lnTo>
                    <a:pt x="299186" y="297715"/>
                  </a:lnTo>
                  <a:lnTo>
                    <a:pt x="301921" y="251579"/>
                  </a:lnTo>
                  <a:lnTo>
                    <a:pt x="296321" y="225682"/>
                  </a:lnTo>
                  <a:lnTo>
                    <a:pt x="273662" y="180461"/>
                  </a:lnTo>
                  <a:lnTo>
                    <a:pt x="229372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69492" y="905450"/>
              <a:ext cx="20848" cy="484674"/>
            </a:xfrm>
            <a:custGeom>
              <a:avLst/>
              <a:gdLst/>
              <a:ahLst/>
              <a:cxnLst/>
              <a:rect l="0" t="0" r="0" b="0"/>
              <a:pathLst>
                <a:path w="20848" h="484674">
                  <a:moveTo>
                    <a:pt x="0" y="0"/>
                  </a:moveTo>
                  <a:lnTo>
                    <a:pt x="8333" y="57264"/>
                  </a:lnTo>
                  <a:lnTo>
                    <a:pt x="15684" y="118156"/>
                  </a:lnTo>
                  <a:lnTo>
                    <a:pt x="19995" y="178754"/>
                  </a:lnTo>
                  <a:lnTo>
                    <a:pt x="20585" y="220216"/>
                  </a:lnTo>
                  <a:lnTo>
                    <a:pt x="20847" y="265940"/>
                  </a:lnTo>
                  <a:lnTo>
                    <a:pt x="17875" y="325242"/>
                  </a:lnTo>
                  <a:lnTo>
                    <a:pt x="12706" y="374399"/>
                  </a:lnTo>
                  <a:lnTo>
                    <a:pt x="11173" y="427178"/>
                  </a:lnTo>
                  <a:lnTo>
                    <a:pt x="16245" y="481345"/>
                  </a:lnTo>
                  <a:lnTo>
                    <a:pt x="17849" y="484673"/>
                  </a:lnTo>
                  <a:lnTo>
                    <a:pt x="18918" y="482213"/>
                  </a:lnTo>
                  <a:lnTo>
                    <a:pt x="18937" y="467001"/>
                  </a:lnTo>
                  <a:lnTo>
                    <a:pt x="12370" y="43563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60427" y="926566"/>
              <a:ext cx="219636" cy="536896"/>
            </a:xfrm>
            <a:custGeom>
              <a:avLst/>
              <a:gdLst/>
              <a:ahLst/>
              <a:cxnLst/>
              <a:rect l="0" t="0" r="0" b="0"/>
              <a:pathLst>
                <a:path w="219636" h="536896">
                  <a:moveTo>
                    <a:pt x="9065" y="273682"/>
                  </a:moveTo>
                  <a:lnTo>
                    <a:pt x="5946" y="224751"/>
                  </a:lnTo>
                  <a:lnTo>
                    <a:pt x="0" y="165621"/>
                  </a:lnTo>
                  <a:lnTo>
                    <a:pt x="4559" y="117402"/>
                  </a:lnTo>
                  <a:lnTo>
                    <a:pt x="17750" y="58282"/>
                  </a:lnTo>
                  <a:lnTo>
                    <a:pt x="41672" y="14715"/>
                  </a:lnTo>
                  <a:lnTo>
                    <a:pt x="48351" y="6281"/>
                  </a:lnTo>
                  <a:lnTo>
                    <a:pt x="57482" y="1828"/>
                  </a:lnTo>
                  <a:lnTo>
                    <a:pt x="80107" y="0"/>
                  </a:lnTo>
                  <a:lnTo>
                    <a:pt x="90351" y="3490"/>
                  </a:lnTo>
                  <a:lnTo>
                    <a:pt x="107973" y="16726"/>
                  </a:lnTo>
                  <a:lnTo>
                    <a:pt x="120485" y="37427"/>
                  </a:lnTo>
                  <a:lnTo>
                    <a:pt x="138049" y="88844"/>
                  </a:lnTo>
                  <a:lnTo>
                    <a:pt x="143208" y="142891"/>
                  </a:lnTo>
                  <a:lnTo>
                    <a:pt x="131076" y="199397"/>
                  </a:lnTo>
                  <a:lnTo>
                    <a:pt x="125501" y="205441"/>
                  </a:lnTo>
                  <a:lnTo>
                    <a:pt x="118274" y="208301"/>
                  </a:lnTo>
                  <a:lnTo>
                    <a:pt x="109947" y="209038"/>
                  </a:lnTo>
                  <a:lnTo>
                    <a:pt x="94456" y="203617"/>
                  </a:lnTo>
                  <a:lnTo>
                    <a:pt x="65447" y="181074"/>
                  </a:lnTo>
                  <a:lnTo>
                    <a:pt x="63030" y="180358"/>
                  </a:lnTo>
                  <a:lnTo>
                    <a:pt x="63759" y="183390"/>
                  </a:lnTo>
                  <a:lnTo>
                    <a:pt x="101048" y="242974"/>
                  </a:lnTo>
                  <a:lnTo>
                    <a:pt x="151556" y="299756"/>
                  </a:lnTo>
                  <a:lnTo>
                    <a:pt x="187865" y="359495"/>
                  </a:lnTo>
                  <a:lnTo>
                    <a:pt x="210500" y="414375"/>
                  </a:lnTo>
                  <a:lnTo>
                    <a:pt x="217830" y="470276"/>
                  </a:lnTo>
                  <a:lnTo>
                    <a:pt x="219278" y="517020"/>
                  </a:lnTo>
                  <a:lnTo>
                    <a:pt x="219635" y="536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2176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27461" y="989678"/>
              <a:ext cx="234113" cy="411045"/>
            </a:xfrm>
            <a:custGeom>
              <a:avLst/>
              <a:gdLst/>
              <a:ahLst/>
              <a:cxnLst/>
              <a:rect l="0" t="0" r="0" b="0"/>
              <a:pathLst>
                <a:path w="234113" h="411045">
                  <a:moveTo>
                    <a:pt x="0" y="0"/>
                  </a:moveTo>
                  <a:lnTo>
                    <a:pt x="63428" y="37087"/>
                  </a:lnTo>
                  <a:lnTo>
                    <a:pt x="110258" y="79364"/>
                  </a:lnTo>
                  <a:lnTo>
                    <a:pt x="114450" y="88004"/>
                  </a:lnTo>
                  <a:lnTo>
                    <a:pt x="115987" y="106963"/>
                  </a:lnTo>
                  <a:lnTo>
                    <a:pt x="112420" y="114593"/>
                  </a:lnTo>
                  <a:lnTo>
                    <a:pt x="71866" y="144884"/>
                  </a:lnTo>
                  <a:lnTo>
                    <a:pt x="68967" y="151572"/>
                  </a:lnTo>
                  <a:lnTo>
                    <a:pt x="70545" y="158370"/>
                  </a:lnTo>
                  <a:lnTo>
                    <a:pt x="81656" y="172162"/>
                  </a:lnTo>
                  <a:lnTo>
                    <a:pt x="108812" y="191911"/>
                  </a:lnTo>
                  <a:lnTo>
                    <a:pt x="167303" y="219060"/>
                  </a:lnTo>
                  <a:lnTo>
                    <a:pt x="199700" y="244671"/>
                  </a:lnTo>
                  <a:lnTo>
                    <a:pt x="220347" y="274487"/>
                  </a:lnTo>
                  <a:lnTo>
                    <a:pt x="233874" y="311137"/>
                  </a:lnTo>
                  <a:lnTo>
                    <a:pt x="234112" y="351632"/>
                  </a:lnTo>
                  <a:lnTo>
                    <a:pt x="226492" y="373090"/>
                  </a:lnTo>
                  <a:lnTo>
                    <a:pt x="202536" y="405930"/>
                  </a:lnTo>
                  <a:lnTo>
                    <a:pt x="193516" y="409830"/>
                  </a:lnTo>
                  <a:lnTo>
                    <a:pt x="171015" y="411044"/>
                  </a:lnTo>
                  <a:lnTo>
                    <a:pt x="112376" y="402292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90590" y="963032"/>
              <a:ext cx="115815" cy="68761"/>
            </a:xfrm>
            <a:custGeom>
              <a:avLst/>
              <a:gdLst/>
              <a:ahLst/>
              <a:cxnLst/>
              <a:rect l="0" t="0" r="0" b="0"/>
              <a:pathLst>
                <a:path w="115815" h="68761">
                  <a:moveTo>
                    <a:pt x="115814" y="5589"/>
                  </a:moveTo>
                  <a:lnTo>
                    <a:pt x="99046" y="0"/>
                  </a:lnTo>
                  <a:lnTo>
                    <a:pt x="91767" y="693"/>
                  </a:lnTo>
                  <a:lnTo>
                    <a:pt x="50632" y="24803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445536" y="180417"/>
            <a:ext cx="197743" cy="634449"/>
          </a:xfrm>
          <a:custGeom>
            <a:avLst/>
            <a:gdLst/>
            <a:ahLst/>
            <a:cxnLst/>
            <a:rect l="0" t="0" r="0" b="0"/>
            <a:pathLst>
              <a:path w="197743" h="634449">
                <a:moveTo>
                  <a:pt x="170015" y="182224"/>
                </a:moveTo>
                <a:lnTo>
                  <a:pt x="164215" y="188158"/>
                </a:lnTo>
                <a:lnTo>
                  <a:pt x="159291" y="194363"/>
                </a:lnTo>
                <a:lnTo>
                  <a:pt x="154788" y="201463"/>
                </a:lnTo>
                <a:lnTo>
                  <a:pt x="150567" y="209577"/>
                </a:lnTo>
                <a:lnTo>
                  <a:pt x="146554" y="218871"/>
                </a:lnTo>
                <a:lnTo>
                  <a:pt x="142688" y="229319"/>
                </a:lnTo>
                <a:lnTo>
                  <a:pt x="138762" y="240744"/>
                </a:lnTo>
                <a:lnTo>
                  <a:pt x="134438" y="252930"/>
                </a:lnTo>
                <a:lnTo>
                  <a:pt x="129568" y="265684"/>
                </a:lnTo>
                <a:lnTo>
                  <a:pt x="124329" y="279008"/>
                </a:lnTo>
                <a:lnTo>
                  <a:pt x="119120" y="293090"/>
                </a:lnTo>
                <a:lnTo>
                  <a:pt x="114169" y="307968"/>
                </a:lnTo>
                <a:lnTo>
                  <a:pt x="109371" y="323383"/>
                </a:lnTo>
                <a:lnTo>
                  <a:pt x="104390" y="338883"/>
                </a:lnTo>
                <a:lnTo>
                  <a:pt x="99043" y="354200"/>
                </a:lnTo>
                <a:lnTo>
                  <a:pt x="93469" y="369247"/>
                </a:lnTo>
                <a:lnTo>
                  <a:pt x="88028" y="384037"/>
                </a:lnTo>
                <a:lnTo>
                  <a:pt x="82921" y="398616"/>
                </a:lnTo>
                <a:lnTo>
                  <a:pt x="78187" y="413034"/>
                </a:lnTo>
                <a:lnTo>
                  <a:pt x="73780" y="427335"/>
                </a:lnTo>
                <a:lnTo>
                  <a:pt x="69633" y="441558"/>
                </a:lnTo>
                <a:lnTo>
                  <a:pt x="65678" y="455891"/>
                </a:lnTo>
                <a:lnTo>
                  <a:pt x="61862" y="470659"/>
                </a:lnTo>
                <a:lnTo>
                  <a:pt x="58148" y="486007"/>
                </a:lnTo>
                <a:lnTo>
                  <a:pt x="54670" y="501908"/>
                </a:lnTo>
                <a:lnTo>
                  <a:pt x="51713" y="518267"/>
                </a:lnTo>
                <a:lnTo>
                  <a:pt x="49397" y="534969"/>
                </a:lnTo>
                <a:lnTo>
                  <a:pt x="47843" y="551591"/>
                </a:lnTo>
                <a:lnTo>
                  <a:pt x="47249" y="567444"/>
                </a:lnTo>
                <a:lnTo>
                  <a:pt x="47639" y="582205"/>
                </a:lnTo>
                <a:lnTo>
                  <a:pt x="49206" y="595574"/>
                </a:lnTo>
                <a:lnTo>
                  <a:pt x="52385" y="607108"/>
                </a:lnTo>
                <a:lnTo>
                  <a:pt x="57271" y="616745"/>
                </a:lnTo>
                <a:lnTo>
                  <a:pt x="63823" y="624403"/>
                </a:lnTo>
                <a:lnTo>
                  <a:pt x="72041" y="629815"/>
                </a:lnTo>
                <a:lnTo>
                  <a:pt x="81750" y="633051"/>
                </a:lnTo>
                <a:lnTo>
                  <a:pt x="92505" y="634448"/>
                </a:lnTo>
                <a:lnTo>
                  <a:pt x="103707" y="634414"/>
                </a:lnTo>
                <a:lnTo>
                  <a:pt x="114973" y="633315"/>
                </a:lnTo>
                <a:lnTo>
                  <a:pt x="125975" y="631122"/>
                </a:lnTo>
                <a:lnTo>
                  <a:pt x="136363" y="627449"/>
                </a:lnTo>
                <a:lnTo>
                  <a:pt x="146010" y="622201"/>
                </a:lnTo>
                <a:lnTo>
                  <a:pt x="154810" y="615558"/>
                </a:lnTo>
                <a:lnTo>
                  <a:pt x="162583" y="607804"/>
                </a:lnTo>
                <a:lnTo>
                  <a:pt x="169333" y="599216"/>
                </a:lnTo>
                <a:lnTo>
                  <a:pt x="175207" y="590026"/>
                </a:lnTo>
                <a:lnTo>
                  <a:pt x="180396" y="580413"/>
                </a:lnTo>
                <a:lnTo>
                  <a:pt x="185071" y="570500"/>
                </a:lnTo>
                <a:lnTo>
                  <a:pt x="189212" y="560218"/>
                </a:lnTo>
                <a:lnTo>
                  <a:pt x="192622" y="549323"/>
                </a:lnTo>
                <a:lnTo>
                  <a:pt x="195246" y="537736"/>
                </a:lnTo>
                <a:lnTo>
                  <a:pt x="197008" y="525681"/>
                </a:lnTo>
                <a:lnTo>
                  <a:pt x="197742" y="513589"/>
                </a:lnTo>
                <a:lnTo>
                  <a:pt x="197455" y="501711"/>
                </a:lnTo>
                <a:lnTo>
                  <a:pt x="196297" y="489955"/>
                </a:lnTo>
                <a:lnTo>
                  <a:pt x="194456" y="477995"/>
                </a:lnTo>
                <a:lnTo>
                  <a:pt x="192105" y="465652"/>
                </a:lnTo>
                <a:lnTo>
                  <a:pt x="189223" y="452905"/>
                </a:lnTo>
                <a:lnTo>
                  <a:pt x="185610" y="439807"/>
                </a:lnTo>
                <a:lnTo>
                  <a:pt x="181222" y="426441"/>
                </a:lnTo>
                <a:lnTo>
                  <a:pt x="176309" y="413040"/>
                </a:lnTo>
                <a:lnTo>
                  <a:pt x="171319" y="399970"/>
                </a:lnTo>
                <a:lnTo>
                  <a:pt x="166515" y="387399"/>
                </a:lnTo>
                <a:lnTo>
                  <a:pt x="161815" y="375161"/>
                </a:lnTo>
                <a:lnTo>
                  <a:pt x="156900" y="362871"/>
                </a:lnTo>
                <a:lnTo>
                  <a:pt x="151588" y="350307"/>
                </a:lnTo>
                <a:lnTo>
                  <a:pt x="145698" y="337580"/>
                </a:lnTo>
                <a:lnTo>
                  <a:pt x="138979" y="325029"/>
                </a:lnTo>
                <a:lnTo>
                  <a:pt x="131384" y="312837"/>
                </a:lnTo>
                <a:lnTo>
                  <a:pt x="123181" y="300871"/>
                </a:lnTo>
                <a:lnTo>
                  <a:pt x="114835" y="288769"/>
                </a:lnTo>
                <a:lnTo>
                  <a:pt x="106633" y="276336"/>
                </a:lnTo>
                <a:lnTo>
                  <a:pt x="98669" y="263698"/>
                </a:lnTo>
                <a:lnTo>
                  <a:pt x="90943" y="251206"/>
                </a:lnTo>
                <a:lnTo>
                  <a:pt x="83413" y="239060"/>
                </a:lnTo>
                <a:lnTo>
                  <a:pt x="76034" y="227293"/>
                </a:lnTo>
                <a:lnTo>
                  <a:pt x="68766" y="215858"/>
                </a:lnTo>
                <a:lnTo>
                  <a:pt x="61581" y="204685"/>
                </a:lnTo>
                <a:lnTo>
                  <a:pt x="54618" y="193708"/>
                </a:lnTo>
                <a:lnTo>
                  <a:pt x="48169" y="182870"/>
                </a:lnTo>
                <a:lnTo>
                  <a:pt x="42346" y="172131"/>
                </a:lnTo>
                <a:lnTo>
                  <a:pt x="36944" y="161460"/>
                </a:lnTo>
                <a:lnTo>
                  <a:pt x="31549" y="150834"/>
                </a:lnTo>
                <a:lnTo>
                  <a:pt x="25922" y="140241"/>
                </a:lnTo>
                <a:lnTo>
                  <a:pt x="20158" y="129669"/>
                </a:lnTo>
                <a:lnTo>
                  <a:pt x="14588" y="119112"/>
                </a:lnTo>
                <a:lnTo>
                  <a:pt x="9405" y="108564"/>
                </a:lnTo>
                <a:lnTo>
                  <a:pt x="4958" y="98022"/>
                </a:lnTo>
                <a:lnTo>
                  <a:pt x="1810" y="87485"/>
                </a:lnTo>
                <a:lnTo>
                  <a:pt x="148" y="76955"/>
                </a:lnTo>
                <a:lnTo>
                  <a:pt x="0" y="66596"/>
                </a:lnTo>
                <a:lnTo>
                  <a:pt x="1414" y="56713"/>
                </a:lnTo>
                <a:lnTo>
                  <a:pt x="4257" y="47436"/>
                </a:lnTo>
                <a:lnTo>
                  <a:pt x="8436" y="38731"/>
                </a:lnTo>
                <a:lnTo>
                  <a:pt x="13981" y="30499"/>
                </a:lnTo>
                <a:lnTo>
                  <a:pt x="20787" y="22634"/>
                </a:lnTo>
                <a:lnTo>
                  <a:pt x="28796" y="15370"/>
                </a:lnTo>
                <a:lnTo>
                  <a:pt x="38074" y="9243"/>
                </a:lnTo>
                <a:lnTo>
                  <a:pt x="48533" y="4463"/>
                </a:lnTo>
                <a:lnTo>
                  <a:pt x="59811" y="1255"/>
                </a:lnTo>
                <a:lnTo>
                  <a:pt x="71372" y="0"/>
                </a:lnTo>
                <a:lnTo>
                  <a:pt x="82887" y="715"/>
                </a:lnTo>
                <a:lnTo>
                  <a:pt x="94228" y="3127"/>
                </a:lnTo>
                <a:lnTo>
                  <a:pt x="105376" y="6872"/>
                </a:lnTo>
                <a:lnTo>
                  <a:pt x="116347" y="11613"/>
                </a:lnTo>
                <a:lnTo>
                  <a:pt x="126850" y="17233"/>
                </a:lnTo>
                <a:lnTo>
                  <a:pt x="136305" y="23828"/>
                </a:lnTo>
                <a:lnTo>
                  <a:pt x="144476" y="31378"/>
                </a:lnTo>
                <a:lnTo>
                  <a:pt x="151285" y="39905"/>
                </a:lnTo>
                <a:lnTo>
                  <a:pt x="156643" y="49539"/>
                </a:lnTo>
                <a:lnTo>
                  <a:pt x="160654" y="60251"/>
                </a:lnTo>
                <a:lnTo>
                  <a:pt x="163552" y="72038"/>
                </a:lnTo>
                <a:lnTo>
                  <a:pt x="165597" y="85007"/>
                </a:lnTo>
                <a:lnTo>
                  <a:pt x="167007" y="99089"/>
                </a:lnTo>
                <a:lnTo>
                  <a:pt x="167634" y="113612"/>
                </a:lnTo>
                <a:lnTo>
                  <a:pt x="167000" y="127442"/>
                </a:lnTo>
                <a:lnTo>
                  <a:pt x="164951" y="139992"/>
                </a:lnTo>
                <a:lnTo>
                  <a:pt x="161931" y="151106"/>
                </a:lnTo>
                <a:lnTo>
                  <a:pt x="158514" y="161981"/>
                </a:lnTo>
                <a:lnTo>
                  <a:pt x="154398" y="174683"/>
                </a:lnTo>
                <a:lnTo>
                  <a:pt x="148958" y="1927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836979" y="760881"/>
            <a:ext cx="69094" cy="178985"/>
          </a:xfrm>
          <a:custGeom>
            <a:avLst/>
            <a:gdLst/>
            <a:ahLst/>
            <a:cxnLst/>
            <a:rect l="0" t="0" r="0" b="0"/>
            <a:pathLst>
              <a:path w="69094" h="178985">
                <a:moveTo>
                  <a:pt x="0" y="0"/>
                </a:moveTo>
                <a:lnTo>
                  <a:pt x="8734" y="5868"/>
                </a:lnTo>
                <a:lnTo>
                  <a:pt x="16441" y="11432"/>
                </a:lnTo>
                <a:lnTo>
                  <a:pt x="23838" y="17236"/>
                </a:lnTo>
                <a:lnTo>
                  <a:pt x="30927" y="23489"/>
                </a:lnTo>
                <a:lnTo>
                  <a:pt x="37457" y="30467"/>
                </a:lnTo>
                <a:lnTo>
                  <a:pt x="43329" y="38248"/>
                </a:lnTo>
                <a:lnTo>
                  <a:pt x="48594" y="46749"/>
                </a:lnTo>
                <a:lnTo>
                  <a:pt x="53364" y="55830"/>
                </a:lnTo>
                <a:lnTo>
                  <a:pt x="57754" y="65347"/>
                </a:lnTo>
                <a:lnTo>
                  <a:pt x="61704" y="75348"/>
                </a:lnTo>
                <a:lnTo>
                  <a:pt x="64984" y="86046"/>
                </a:lnTo>
                <a:lnTo>
                  <a:pt x="67516" y="97498"/>
                </a:lnTo>
                <a:lnTo>
                  <a:pt x="69047" y="109460"/>
                </a:lnTo>
                <a:lnTo>
                  <a:pt x="69093" y="121489"/>
                </a:lnTo>
                <a:lnTo>
                  <a:pt x="67532" y="133307"/>
                </a:lnTo>
                <a:lnTo>
                  <a:pt x="64658" y="144382"/>
                </a:lnTo>
                <a:lnTo>
                  <a:pt x="60619" y="154934"/>
                </a:lnTo>
                <a:lnTo>
                  <a:pt x="53940" y="165882"/>
                </a:lnTo>
                <a:lnTo>
                  <a:pt x="42114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022232" y="226934"/>
            <a:ext cx="168730" cy="625020"/>
          </a:xfrm>
          <a:custGeom>
            <a:avLst/>
            <a:gdLst/>
            <a:ahLst/>
            <a:cxnLst/>
            <a:rect l="0" t="0" r="0" b="0"/>
            <a:pathLst>
              <a:path w="168730" h="625020">
                <a:moveTo>
                  <a:pt x="142973" y="172293"/>
                </a:moveTo>
                <a:lnTo>
                  <a:pt x="142973" y="157625"/>
                </a:lnTo>
                <a:lnTo>
                  <a:pt x="142973" y="143713"/>
                </a:lnTo>
                <a:lnTo>
                  <a:pt x="142968" y="129224"/>
                </a:lnTo>
                <a:lnTo>
                  <a:pt x="142795" y="114369"/>
                </a:lnTo>
                <a:lnTo>
                  <a:pt x="142147" y="99840"/>
                </a:lnTo>
                <a:lnTo>
                  <a:pt x="140889" y="86027"/>
                </a:lnTo>
                <a:lnTo>
                  <a:pt x="138891" y="72988"/>
                </a:lnTo>
                <a:lnTo>
                  <a:pt x="135946" y="60624"/>
                </a:lnTo>
                <a:lnTo>
                  <a:pt x="132032" y="48797"/>
                </a:lnTo>
                <a:lnTo>
                  <a:pt x="127116" y="37533"/>
                </a:lnTo>
                <a:lnTo>
                  <a:pt x="121066" y="27028"/>
                </a:lnTo>
                <a:lnTo>
                  <a:pt x="113923" y="17344"/>
                </a:lnTo>
                <a:lnTo>
                  <a:pt x="105856" y="9043"/>
                </a:lnTo>
                <a:lnTo>
                  <a:pt x="97071" y="3209"/>
                </a:lnTo>
                <a:lnTo>
                  <a:pt x="87760" y="223"/>
                </a:lnTo>
                <a:lnTo>
                  <a:pt x="78238" y="0"/>
                </a:lnTo>
                <a:lnTo>
                  <a:pt x="68926" y="2352"/>
                </a:lnTo>
                <a:lnTo>
                  <a:pt x="60036" y="6895"/>
                </a:lnTo>
                <a:lnTo>
                  <a:pt x="51592" y="13162"/>
                </a:lnTo>
                <a:lnTo>
                  <a:pt x="43535" y="20715"/>
                </a:lnTo>
                <a:lnTo>
                  <a:pt x="35785" y="29201"/>
                </a:lnTo>
                <a:lnTo>
                  <a:pt x="28426" y="38674"/>
                </a:lnTo>
                <a:lnTo>
                  <a:pt x="21702" y="49549"/>
                </a:lnTo>
                <a:lnTo>
                  <a:pt x="15701" y="61939"/>
                </a:lnTo>
                <a:lnTo>
                  <a:pt x="10517" y="75514"/>
                </a:lnTo>
                <a:lnTo>
                  <a:pt x="6333" y="89697"/>
                </a:lnTo>
                <a:lnTo>
                  <a:pt x="3154" y="104095"/>
                </a:lnTo>
                <a:lnTo>
                  <a:pt x="1003" y="118678"/>
                </a:lnTo>
                <a:lnTo>
                  <a:pt x="0" y="133681"/>
                </a:lnTo>
                <a:lnTo>
                  <a:pt x="102" y="149212"/>
                </a:lnTo>
                <a:lnTo>
                  <a:pt x="1135" y="165083"/>
                </a:lnTo>
                <a:lnTo>
                  <a:pt x="2891" y="180897"/>
                </a:lnTo>
                <a:lnTo>
                  <a:pt x="5185" y="196423"/>
                </a:lnTo>
                <a:lnTo>
                  <a:pt x="8029" y="211442"/>
                </a:lnTo>
                <a:lnTo>
                  <a:pt x="11616" y="225682"/>
                </a:lnTo>
                <a:lnTo>
                  <a:pt x="15992" y="239069"/>
                </a:lnTo>
                <a:lnTo>
                  <a:pt x="21066" y="251533"/>
                </a:lnTo>
                <a:lnTo>
                  <a:pt x="26696" y="262919"/>
                </a:lnTo>
                <a:lnTo>
                  <a:pt x="32749" y="273234"/>
                </a:lnTo>
                <a:lnTo>
                  <a:pt x="39271" y="282145"/>
                </a:lnTo>
                <a:lnTo>
                  <a:pt x="46480" y="288929"/>
                </a:lnTo>
                <a:lnTo>
                  <a:pt x="54437" y="293374"/>
                </a:lnTo>
                <a:lnTo>
                  <a:pt x="62899" y="295562"/>
                </a:lnTo>
                <a:lnTo>
                  <a:pt x="71425" y="295601"/>
                </a:lnTo>
                <a:lnTo>
                  <a:pt x="79752" y="293769"/>
                </a:lnTo>
                <a:lnTo>
                  <a:pt x="87800" y="290116"/>
                </a:lnTo>
                <a:lnTo>
                  <a:pt x="95585" y="284400"/>
                </a:lnTo>
                <a:lnTo>
                  <a:pt x="103154" y="276670"/>
                </a:lnTo>
                <a:lnTo>
                  <a:pt x="110559" y="267226"/>
                </a:lnTo>
                <a:lnTo>
                  <a:pt x="117845" y="256448"/>
                </a:lnTo>
                <a:lnTo>
                  <a:pt x="125037" y="244680"/>
                </a:lnTo>
                <a:lnTo>
                  <a:pt x="131834" y="232203"/>
                </a:lnTo>
                <a:lnTo>
                  <a:pt x="137641" y="219229"/>
                </a:lnTo>
                <a:lnTo>
                  <a:pt x="142214" y="205917"/>
                </a:lnTo>
                <a:lnTo>
                  <a:pt x="145793" y="192538"/>
                </a:lnTo>
                <a:lnTo>
                  <a:pt x="148893" y="179476"/>
                </a:lnTo>
                <a:lnTo>
                  <a:pt x="151874" y="166978"/>
                </a:lnTo>
                <a:lnTo>
                  <a:pt x="155041" y="157440"/>
                </a:lnTo>
                <a:lnTo>
                  <a:pt x="158108" y="154087"/>
                </a:lnTo>
                <a:lnTo>
                  <a:pt x="160320" y="156361"/>
                </a:lnTo>
                <a:lnTo>
                  <a:pt x="161725" y="162657"/>
                </a:lnTo>
                <a:lnTo>
                  <a:pt x="162588" y="171959"/>
                </a:lnTo>
                <a:lnTo>
                  <a:pt x="163118" y="183959"/>
                </a:lnTo>
                <a:lnTo>
                  <a:pt x="163447" y="198307"/>
                </a:lnTo>
                <a:lnTo>
                  <a:pt x="163653" y="214546"/>
                </a:lnTo>
                <a:lnTo>
                  <a:pt x="163785" y="232217"/>
                </a:lnTo>
                <a:lnTo>
                  <a:pt x="163869" y="250922"/>
                </a:lnTo>
                <a:lnTo>
                  <a:pt x="163924" y="270029"/>
                </a:lnTo>
                <a:lnTo>
                  <a:pt x="163960" y="288698"/>
                </a:lnTo>
                <a:lnTo>
                  <a:pt x="163988" y="306520"/>
                </a:lnTo>
                <a:lnTo>
                  <a:pt x="164176" y="323775"/>
                </a:lnTo>
                <a:lnTo>
                  <a:pt x="164835" y="341202"/>
                </a:lnTo>
                <a:lnTo>
                  <a:pt x="166086" y="359221"/>
                </a:lnTo>
                <a:lnTo>
                  <a:pt x="167570" y="377596"/>
                </a:lnTo>
                <a:lnTo>
                  <a:pt x="168573" y="395641"/>
                </a:lnTo>
                <a:lnTo>
                  <a:pt x="168729" y="412973"/>
                </a:lnTo>
                <a:lnTo>
                  <a:pt x="168171" y="429697"/>
                </a:lnTo>
                <a:lnTo>
                  <a:pt x="167332" y="446220"/>
                </a:lnTo>
                <a:lnTo>
                  <a:pt x="166507" y="462816"/>
                </a:lnTo>
                <a:lnTo>
                  <a:pt x="165820" y="479589"/>
                </a:lnTo>
                <a:lnTo>
                  <a:pt x="165292" y="496550"/>
                </a:lnTo>
                <a:lnTo>
                  <a:pt x="164905" y="513666"/>
                </a:lnTo>
                <a:lnTo>
                  <a:pt x="164630" y="530739"/>
                </a:lnTo>
                <a:lnTo>
                  <a:pt x="164438" y="547428"/>
                </a:lnTo>
                <a:lnTo>
                  <a:pt x="164306" y="563560"/>
                </a:lnTo>
                <a:lnTo>
                  <a:pt x="164215" y="578545"/>
                </a:lnTo>
                <a:lnTo>
                  <a:pt x="164145" y="592765"/>
                </a:lnTo>
                <a:lnTo>
                  <a:pt x="164086" y="607469"/>
                </a:lnTo>
                <a:lnTo>
                  <a:pt x="164030" y="6250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348988" y="215793"/>
            <a:ext cx="223592" cy="546505"/>
          </a:xfrm>
          <a:custGeom>
            <a:avLst/>
            <a:gdLst/>
            <a:ahLst/>
            <a:cxnLst/>
            <a:rect l="0" t="0" r="0" b="0"/>
            <a:pathLst>
              <a:path w="223592" h="546505">
                <a:moveTo>
                  <a:pt x="184714" y="120263"/>
                </a:moveTo>
                <a:lnTo>
                  <a:pt x="178847" y="129132"/>
                </a:lnTo>
                <a:lnTo>
                  <a:pt x="173282" y="138118"/>
                </a:lnTo>
                <a:lnTo>
                  <a:pt x="167488" y="148109"/>
                </a:lnTo>
                <a:lnTo>
                  <a:pt x="161580" y="158917"/>
                </a:lnTo>
                <a:lnTo>
                  <a:pt x="155898" y="170080"/>
                </a:lnTo>
                <a:lnTo>
                  <a:pt x="150619" y="181290"/>
                </a:lnTo>
                <a:lnTo>
                  <a:pt x="145595" y="192575"/>
                </a:lnTo>
                <a:lnTo>
                  <a:pt x="140461" y="204208"/>
                </a:lnTo>
                <a:lnTo>
                  <a:pt x="135011" y="216331"/>
                </a:lnTo>
                <a:lnTo>
                  <a:pt x="129367" y="229099"/>
                </a:lnTo>
                <a:lnTo>
                  <a:pt x="123878" y="242742"/>
                </a:lnTo>
                <a:lnTo>
                  <a:pt x="118740" y="257287"/>
                </a:lnTo>
                <a:lnTo>
                  <a:pt x="113985" y="272293"/>
                </a:lnTo>
                <a:lnTo>
                  <a:pt x="109565" y="286980"/>
                </a:lnTo>
                <a:lnTo>
                  <a:pt x="105407" y="300938"/>
                </a:lnTo>
                <a:lnTo>
                  <a:pt x="101447" y="314427"/>
                </a:lnTo>
                <a:lnTo>
                  <a:pt x="97627" y="328164"/>
                </a:lnTo>
                <a:lnTo>
                  <a:pt x="93910" y="342553"/>
                </a:lnTo>
                <a:lnTo>
                  <a:pt x="90429" y="357507"/>
                </a:lnTo>
                <a:lnTo>
                  <a:pt x="87471" y="372633"/>
                </a:lnTo>
                <a:lnTo>
                  <a:pt x="85150" y="387664"/>
                </a:lnTo>
                <a:lnTo>
                  <a:pt x="83422" y="402505"/>
                </a:lnTo>
                <a:lnTo>
                  <a:pt x="82180" y="417149"/>
                </a:lnTo>
                <a:lnTo>
                  <a:pt x="81307" y="431627"/>
                </a:lnTo>
                <a:lnTo>
                  <a:pt x="80702" y="445975"/>
                </a:lnTo>
                <a:lnTo>
                  <a:pt x="80288" y="460228"/>
                </a:lnTo>
                <a:lnTo>
                  <a:pt x="80016" y="474410"/>
                </a:lnTo>
                <a:lnTo>
                  <a:pt x="80172" y="488376"/>
                </a:lnTo>
                <a:lnTo>
                  <a:pt x="81340" y="501833"/>
                </a:lnTo>
                <a:lnTo>
                  <a:pt x="83770" y="514646"/>
                </a:lnTo>
                <a:lnTo>
                  <a:pt x="87709" y="526198"/>
                </a:lnTo>
                <a:lnTo>
                  <a:pt x="93560" y="535366"/>
                </a:lnTo>
                <a:lnTo>
                  <a:pt x="101348" y="541745"/>
                </a:lnTo>
                <a:lnTo>
                  <a:pt x="110646" y="545399"/>
                </a:lnTo>
                <a:lnTo>
                  <a:pt x="120788" y="546504"/>
                </a:lnTo>
                <a:lnTo>
                  <a:pt x="131307" y="545431"/>
                </a:lnTo>
                <a:lnTo>
                  <a:pt x="141960" y="542476"/>
                </a:lnTo>
                <a:lnTo>
                  <a:pt x="152637" y="537769"/>
                </a:lnTo>
                <a:lnTo>
                  <a:pt x="163293" y="531538"/>
                </a:lnTo>
                <a:lnTo>
                  <a:pt x="173752" y="524087"/>
                </a:lnTo>
                <a:lnTo>
                  <a:pt x="183710" y="515717"/>
                </a:lnTo>
                <a:lnTo>
                  <a:pt x="193032" y="506671"/>
                </a:lnTo>
                <a:lnTo>
                  <a:pt x="201428" y="496817"/>
                </a:lnTo>
                <a:lnTo>
                  <a:pt x="208390" y="485685"/>
                </a:lnTo>
                <a:lnTo>
                  <a:pt x="213775" y="473123"/>
                </a:lnTo>
                <a:lnTo>
                  <a:pt x="217747" y="459432"/>
                </a:lnTo>
                <a:lnTo>
                  <a:pt x="220586" y="445171"/>
                </a:lnTo>
                <a:lnTo>
                  <a:pt x="222565" y="430730"/>
                </a:lnTo>
                <a:lnTo>
                  <a:pt x="223591" y="416458"/>
                </a:lnTo>
                <a:lnTo>
                  <a:pt x="223233" y="402729"/>
                </a:lnTo>
                <a:lnTo>
                  <a:pt x="221368" y="389684"/>
                </a:lnTo>
                <a:lnTo>
                  <a:pt x="218320" y="377281"/>
                </a:lnTo>
                <a:lnTo>
                  <a:pt x="214665" y="365405"/>
                </a:lnTo>
                <a:lnTo>
                  <a:pt x="210791" y="353928"/>
                </a:lnTo>
                <a:lnTo>
                  <a:pt x="206565" y="342744"/>
                </a:lnTo>
                <a:lnTo>
                  <a:pt x="201443" y="331766"/>
                </a:lnTo>
                <a:lnTo>
                  <a:pt x="195182" y="320937"/>
                </a:lnTo>
                <a:lnTo>
                  <a:pt x="187842" y="310375"/>
                </a:lnTo>
                <a:lnTo>
                  <a:pt x="179611" y="300356"/>
                </a:lnTo>
                <a:lnTo>
                  <a:pt x="170700" y="290987"/>
                </a:lnTo>
                <a:lnTo>
                  <a:pt x="161293" y="282221"/>
                </a:lnTo>
                <a:lnTo>
                  <a:pt x="151532" y="273947"/>
                </a:lnTo>
                <a:lnTo>
                  <a:pt x="141526" y="266047"/>
                </a:lnTo>
                <a:lnTo>
                  <a:pt x="131350" y="258418"/>
                </a:lnTo>
                <a:lnTo>
                  <a:pt x="121060" y="250981"/>
                </a:lnTo>
                <a:lnTo>
                  <a:pt x="110696" y="243679"/>
                </a:lnTo>
                <a:lnTo>
                  <a:pt x="100447" y="236468"/>
                </a:lnTo>
                <a:lnTo>
                  <a:pt x="90639" y="229320"/>
                </a:lnTo>
                <a:lnTo>
                  <a:pt x="81407" y="222214"/>
                </a:lnTo>
                <a:lnTo>
                  <a:pt x="72563" y="215137"/>
                </a:lnTo>
                <a:lnTo>
                  <a:pt x="63705" y="208079"/>
                </a:lnTo>
                <a:lnTo>
                  <a:pt x="54602" y="201030"/>
                </a:lnTo>
                <a:lnTo>
                  <a:pt x="45522" y="193820"/>
                </a:lnTo>
                <a:lnTo>
                  <a:pt x="37104" y="186141"/>
                </a:lnTo>
                <a:lnTo>
                  <a:pt x="29664" y="177861"/>
                </a:lnTo>
                <a:lnTo>
                  <a:pt x="23195" y="169011"/>
                </a:lnTo>
                <a:lnTo>
                  <a:pt x="17541" y="159692"/>
                </a:lnTo>
                <a:lnTo>
                  <a:pt x="12521" y="150010"/>
                </a:lnTo>
                <a:lnTo>
                  <a:pt x="8133" y="139899"/>
                </a:lnTo>
                <a:lnTo>
                  <a:pt x="4550" y="129127"/>
                </a:lnTo>
                <a:lnTo>
                  <a:pt x="1811" y="117624"/>
                </a:lnTo>
                <a:lnTo>
                  <a:pt x="140" y="105628"/>
                </a:lnTo>
                <a:lnTo>
                  <a:pt x="0" y="93577"/>
                </a:lnTo>
                <a:lnTo>
                  <a:pt x="1502" y="81730"/>
                </a:lnTo>
                <a:lnTo>
                  <a:pt x="4461" y="70165"/>
                </a:lnTo>
                <a:lnTo>
                  <a:pt x="8581" y="58866"/>
                </a:lnTo>
                <a:lnTo>
                  <a:pt x="13577" y="47794"/>
                </a:lnTo>
                <a:lnTo>
                  <a:pt x="19370" y="37223"/>
                </a:lnTo>
                <a:lnTo>
                  <a:pt x="26082" y="27723"/>
                </a:lnTo>
                <a:lnTo>
                  <a:pt x="33710" y="19522"/>
                </a:lnTo>
                <a:lnTo>
                  <a:pt x="42289" y="12692"/>
                </a:lnTo>
                <a:lnTo>
                  <a:pt x="51958" y="7321"/>
                </a:lnTo>
                <a:lnTo>
                  <a:pt x="62679" y="3310"/>
                </a:lnTo>
                <a:lnTo>
                  <a:pt x="73964" y="751"/>
                </a:lnTo>
                <a:lnTo>
                  <a:pt x="84999" y="0"/>
                </a:lnTo>
                <a:lnTo>
                  <a:pt x="95342" y="1084"/>
                </a:lnTo>
                <a:lnTo>
                  <a:pt x="104912" y="3760"/>
                </a:lnTo>
                <a:lnTo>
                  <a:pt x="113800" y="7690"/>
                </a:lnTo>
                <a:lnTo>
                  <a:pt x="122144" y="12548"/>
                </a:lnTo>
                <a:lnTo>
                  <a:pt x="129973" y="17960"/>
                </a:lnTo>
                <a:lnTo>
                  <a:pt x="138066" y="24134"/>
                </a:lnTo>
                <a:lnTo>
                  <a:pt x="148253" y="32725"/>
                </a:lnTo>
                <a:lnTo>
                  <a:pt x="163657" y="465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638987" y="242756"/>
            <a:ext cx="219171" cy="524970"/>
          </a:xfrm>
          <a:custGeom>
            <a:avLst/>
            <a:gdLst/>
            <a:ahLst/>
            <a:cxnLst/>
            <a:rect l="0" t="0" r="0" b="0"/>
            <a:pathLst>
              <a:path w="219171" h="524970">
                <a:moveTo>
                  <a:pt x="0" y="72243"/>
                </a:moveTo>
                <a:lnTo>
                  <a:pt x="8868" y="66442"/>
                </a:lnTo>
                <a:lnTo>
                  <a:pt x="17855" y="61518"/>
                </a:lnTo>
                <a:lnTo>
                  <a:pt x="27851" y="57016"/>
                </a:lnTo>
                <a:lnTo>
                  <a:pt x="38831" y="52794"/>
                </a:lnTo>
                <a:lnTo>
                  <a:pt x="50643" y="48781"/>
                </a:lnTo>
                <a:lnTo>
                  <a:pt x="63096" y="44919"/>
                </a:lnTo>
                <a:lnTo>
                  <a:pt x="75861" y="41167"/>
                </a:lnTo>
                <a:lnTo>
                  <a:pt x="88494" y="37492"/>
                </a:lnTo>
                <a:lnTo>
                  <a:pt x="100763" y="33870"/>
                </a:lnTo>
                <a:lnTo>
                  <a:pt x="112625" y="30285"/>
                </a:lnTo>
                <a:lnTo>
                  <a:pt x="124130" y="26724"/>
                </a:lnTo>
                <a:lnTo>
                  <a:pt x="135354" y="23180"/>
                </a:lnTo>
                <a:lnTo>
                  <a:pt x="146367" y="19647"/>
                </a:lnTo>
                <a:lnTo>
                  <a:pt x="157229" y="16123"/>
                </a:lnTo>
                <a:lnTo>
                  <a:pt x="167986" y="12602"/>
                </a:lnTo>
                <a:lnTo>
                  <a:pt x="178668" y="9086"/>
                </a:lnTo>
                <a:lnTo>
                  <a:pt x="189301" y="5572"/>
                </a:lnTo>
                <a:lnTo>
                  <a:pt x="199873" y="2098"/>
                </a:lnTo>
                <a:lnTo>
                  <a:pt x="209427" y="0"/>
                </a:lnTo>
                <a:lnTo>
                  <a:pt x="215977" y="919"/>
                </a:lnTo>
                <a:lnTo>
                  <a:pt x="218893" y="4408"/>
                </a:lnTo>
                <a:lnTo>
                  <a:pt x="219170" y="9874"/>
                </a:lnTo>
                <a:lnTo>
                  <a:pt x="217851" y="16828"/>
                </a:lnTo>
                <a:lnTo>
                  <a:pt x="215615" y="24872"/>
                </a:lnTo>
                <a:lnTo>
                  <a:pt x="212859" y="33703"/>
                </a:lnTo>
                <a:lnTo>
                  <a:pt x="209804" y="43413"/>
                </a:lnTo>
                <a:lnTo>
                  <a:pt x="206573" y="54450"/>
                </a:lnTo>
                <a:lnTo>
                  <a:pt x="203233" y="66949"/>
                </a:lnTo>
                <a:lnTo>
                  <a:pt x="199661" y="80599"/>
                </a:lnTo>
                <a:lnTo>
                  <a:pt x="195574" y="94832"/>
                </a:lnTo>
                <a:lnTo>
                  <a:pt x="190861" y="109254"/>
                </a:lnTo>
                <a:lnTo>
                  <a:pt x="185729" y="123514"/>
                </a:lnTo>
                <a:lnTo>
                  <a:pt x="180590" y="137235"/>
                </a:lnTo>
                <a:lnTo>
                  <a:pt x="175691" y="150274"/>
                </a:lnTo>
                <a:lnTo>
                  <a:pt x="171097" y="162673"/>
                </a:lnTo>
                <a:lnTo>
                  <a:pt x="166785" y="174547"/>
                </a:lnTo>
                <a:lnTo>
                  <a:pt x="162701" y="186022"/>
                </a:lnTo>
                <a:lnTo>
                  <a:pt x="158789" y="197205"/>
                </a:lnTo>
                <a:lnTo>
                  <a:pt x="155001" y="208181"/>
                </a:lnTo>
                <a:lnTo>
                  <a:pt x="151302" y="219015"/>
                </a:lnTo>
                <a:lnTo>
                  <a:pt x="147664" y="229750"/>
                </a:lnTo>
                <a:lnTo>
                  <a:pt x="144067" y="240417"/>
                </a:lnTo>
                <a:lnTo>
                  <a:pt x="140494" y="251048"/>
                </a:lnTo>
                <a:lnTo>
                  <a:pt x="136772" y="261985"/>
                </a:lnTo>
                <a:lnTo>
                  <a:pt x="132588" y="273852"/>
                </a:lnTo>
                <a:lnTo>
                  <a:pt x="127813" y="286911"/>
                </a:lnTo>
                <a:lnTo>
                  <a:pt x="122639" y="300936"/>
                </a:lnTo>
                <a:lnTo>
                  <a:pt x="117473" y="315421"/>
                </a:lnTo>
                <a:lnTo>
                  <a:pt x="112556" y="330012"/>
                </a:lnTo>
                <a:lnTo>
                  <a:pt x="107950" y="344385"/>
                </a:lnTo>
                <a:lnTo>
                  <a:pt x="103630" y="358181"/>
                </a:lnTo>
                <a:lnTo>
                  <a:pt x="99541" y="371271"/>
                </a:lnTo>
                <a:lnTo>
                  <a:pt x="95625" y="383703"/>
                </a:lnTo>
                <a:lnTo>
                  <a:pt x="91835" y="395600"/>
                </a:lnTo>
                <a:lnTo>
                  <a:pt x="88134" y="407095"/>
                </a:lnTo>
                <a:lnTo>
                  <a:pt x="84495" y="418461"/>
                </a:lnTo>
                <a:lnTo>
                  <a:pt x="80898" y="430092"/>
                </a:lnTo>
                <a:lnTo>
                  <a:pt x="77329" y="442179"/>
                </a:lnTo>
                <a:lnTo>
                  <a:pt x="73780" y="454569"/>
                </a:lnTo>
                <a:lnTo>
                  <a:pt x="70244" y="466887"/>
                </a:lnTo>
                <a:lnTo>
                  <a:pt x="66721" y="478899"/>
                </a:lnTo>
                <a:lnTo>
                  <a:pt x="63360" y="490105"/>
                </a:lnTo>
                <a:lnTo>
                  <a:pt x="60126" y="500757"/>
                </a:lnTo>
                <a:lnTo>
                  <a:pt x="56734" y="511788"/>
                </a:lnTo>
                <a:lnTo>
                  <a:pt x="52642" y="524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091712" y="504512"/>
            <a:ext cx="168457" cy="42115"/>
          </a:xfrm>
          <a:custGeom>
            <a:avLst/>
            <a:gdLst/>
            <a:ahLst/>
            <a:cxnLst/>
            <a:rect l="0" t="0" r="0" b="0"/>
            <a:pathLst>
              <a:path w="168457" h="42115">
                <a:moveTo>
                  <a:pt x="168456" y="0"/>
                </a:moveTo>
                <a:lnTo>
                  <a:pt x="159588" y="2867"/>
                </a:lnTo>
                <a:lnTo>
                  <a:pt x="150602" y="5009"/>
                </a:lnTo>
                <a:lnTo>
                  <a:pt x="140611" y="6616"/>
                </a:lnTo>
                <a:lnTo>
                  <a:pt x="129803" y="7970"/>
                </a:lnTo>
                <a:lnTo>
                  <a:pt x="118639" y="9467"/>
                </a:lnTo>
                <a:lnTo>
                  <a:pt x="107434" y="11318"/>
                </a:lnTo>
                <a:lnTo>
                  <a:pt x="96322" y="13557"/>
                </a:lnTo>
                <a:lnTo>
                  <a:pt x="85337" y="16138"/>
                </a:lnTo>
                <a:lnTo>
                  <a:pt x="74472" y="18987"/>
                </a:lnTo>
                <a:lnTo>
                  <a:pt x="63702" y="22036"/>
                </a:lnTo>
                <a:lnTo>
                  <a:pt x="53004" y="25229"/>
                </a:lnTo>
                <a:lnTo>
                  <a:pt x="42373" y="28518"/>
                </a:lnTo>
                <a:lnTo>
                  <a:pt x="32246" y="31720"/>
                </a:lnTo>
                <a:lnTo>
                  <a:pt x="22509" y="34830"/>
                </a:lnTo>
                <a:lnTo>
                  <a:pt x="12304" y="3812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112770" y="388699"/>
            <a:ext cx="21057" cy="1"/>
          </a:xfrm>
          <a:custGeom>
            <a:avLst/>
            <a:gdLst/>
            <a:ahLst/>
            <a:cxnLst/>
            <a:rect l="0" t="0" r="0" b="0"/>
            <a:pathLst>
              <a:path w="21057" h="1">
                <a:moveTo>
                  <a:pt x="21056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133826" y="620326"/>
            <a:ext cx="1" cy="21057"/>
          </a:xfrm>
          <a:custGeom>
            <a:avLst/>
            <a:gdLst/>
            <a:ahLst/>
            <a:cxnLst/>
            <a:rect l="0" t="0" r="0" b="0"/>
            <a:pathLst>
              <a:path w="1" h="21057">
                <a:moveTo>
                  <a:pt x="0" y="0"/>
                </a:move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344397" y="262357"/>
            <a:ext cx="364665" cy="610653"/>
          </a:xfrm>
          <a:custGeom>
            <a:avLst/>
            <a:gdLst/>
            <a:ahLst/>
            <a:cxnLst/>
            <a:rect l="0" t="0" r="0" b="0"/>
            <a:pathLst>
              <a:path w="364665" h="610653">
                <a:moveTo>
                  <a:pt x="305326" y="0"/>
                </a:moveTo>
                <a:lnTo>
                  <a:pt x="293591" y="0"/>
                </a:lnTo>
                <a:lnTo>
                  <a:pt x="282462" y="0"/>
                </a:lnTo>
                <a:lnTo>
                  <a:pt x="270864" y="4"/>
                </a:lnTo>
                <a:lnTo>
                  <a:pt x="258702" y="177"/>
                </a:lnTo>
                <a:lnTo>
                  <a:pt x="246043" y="826"/>
                </a:lnTo>
                <a:lnTo>
                  <a:pt x="232986" y="2074"/>
                </a:lnTo>
                <a:lnTo>
                  <a:pt x="219634" y="3727"/>
                </a:lnTo>
                <a:lnTo>
                  <a:pt x="206069" y="5375"/>
                </a:lnTo>
                <a:lnTo>
                  <a:pt x="192358" y="6782"/>
                </a:lnTo>
                <a:lnTo>
                  <a:pt x="178712" y="8048"/>
                </a:lnTo>
                <a:lnTo>
                  <a:pt x="165471" y="9504"/>
                </a:lnTo>
                <a:lnTo>
                  <a:pt x="152785" y="11341"/>
                </a:lnTo>
                <a:lnTo>
                  <a:pt x="140640" y="13743"/>
                </a:lnTo>
                <a:lnTo>
                  <a:pt x="128943" y="16968"/>
                </a:lnTo>
                <a:lnTo>
                  <a:pt x="117609" y="21082"/>
                </a:lnTo>
                <a:lnTo>
                  <a:pt x="107201" y="26474"/>
                </a:lnTo>
                <a:lnTo>
                  <a:pt x="98874" y="33908"/>
                </a:lnTo>
                <a:lnTo>
                  <a:pt x="93087" y="43612"/>
                </a:lnTo>
                <a:lnTo>
                  <a:pt x="89508" y="55197"/>
                </a:lnTo>
                <a:lnTo>
                  <a:pt x="87396" y="67953"/>
                </a:lnTo>
                <a:lnTo>
                  <a:pt x="86161" y="81340"/>
                </a:lnTo>
                <a:lnTo>
                  <a:pt x="85598" y="94885"/>
                </a:lnTo>
                <a:lnTo>
                  <a:pt x="85803" y="108117"/>
                </a:lnTo>
                <a:lnTo>
                  <a:pt x="86783" y="120825"/>
                </a:lnTo>
                <a:lnTo>
                  <a:pt x="88438" y="133000"/>
                </a:lnTo>
                <a:lnTo>
                  <a:pt x="90627" y="144724"/>
                </a:lnTo>
                <a:lnTo>
                  <a:pt x="93214" y="156097"/>
                </a:lnTo>
                <a:lnTo>
                  <a:pt x="96088" y="167213"/>
                </a:lnTo>
                <a:lnTo>
                  <a:pt x="99164" y="178144"/>
                </a:lnTo>
                <a:lnTo>
                  <a:pt x="102404" y="188915"/>
                </a:lnTo>
                <a:lnTo>
                  <a:pt x="106655" y="198421"/>
                </a:lnTo>
                <a:lnTo>
                  <a:pt x="112442" y="204393"/>
                </a:lnTo>
                <a:lnTo>
                  <a:pt x="118838" y="206280"/>
                </a:lnTo>
                <a:lnTo>
                  <a:pt x="125820" y="205426"/>
                </a:lnTo>
                <a:lnTo>
                  <a:pt x="133519" y="203104"/>
                </a:lnTo>
                <a:lnTo>
                  <a:pt x="142082" y="200241"/>
                </a:lnTo>
                <a:lnTo>
                  <a:pt x="151706" y="197533"/>
                </a:lnTo>
                <a:lnTo>
                  <a:pt x="162385" y="195302"/>
                </a:lnTo>
                <a:lnTo>
                  <a:pt x="173802" y="193765"/>
                </a:lnTo>
                <a:lnTo>
                  <a:pt x="185454" y="193163"/>
                </a:lnTo>
                <a:lnTo>
                  <a:pt x="197028" y="193528"/>
                </a:lnTo>
                <a:lnTo>
                  <a:pt x="208407" y="194734"/>
                </a:lnTo>
                <a:lnTo>
                  <a:pt x="219580" y="196605"/>
                </a:lnTo>
                <a:lnTo>
                  <a:pt x="230572" y="198979"/>
                </a:lnTo>
                <a:lnTo>
                  <a:pt x="241259" y="202046"/>
                </a:lnTo>
                <a:lnTo>
                  <a:pt x="251369" y="206314"/>
                </a:lnTo>
                <a:lnTo>
                  <a:pt x="260808" y="211970"/>
                </a:lnTo>
                <a:lnTo>
                  <a:pt x="269792" y="219057"/>
                </a:lnTo>
                <a:lnTo>
                  <a:pt x="278745" y="227642"/>
                </a:lnTo>
                <a:lnTo>
                  <a:pt x="287915" y="237606"/>
                </a:lnTo>
                <a:lnTo>
                  <a:pt x="297211" y="248703"/>
                </a:lnTo>
                <a:lnTo>
                  <a:pt x="306305" y="260668"/>
                </a:lnTo>
                <a:lnTo>
                  <a:pt x="315013" y="273264"/>
                </a:lnTo>
                <a:lnTo>
                  <a:pt x="323148" y="286144"/>
                </a:lnTo>
                <a:lnTo>
                  <a:pt x="330458" y="298863"/>
                </a:lnTo>
                <a:lnTo>
                  <a:pt x="336891" y="311203"/>
                </a:lnTo>
                <a:lnTo>
                  <a:pt x="342549" y="323455"/>
                </a:lnTo>
                <a:lnTo>
                  <a:pt x="347591" y="336287"/>
                </a:lnTo>
                <a:lnTo>
                  <a:pt x="352167" y="350038"/>
                </a:lnTo>
                <a:lnTo>
                  <a:pt x="356242" y="364717"/>
                </a:lnTo>
                <a:lnTo>
                  <a:pt x="359608" y="380181"/>
                </a:lnTo>
                <a:lnTo>
                  <a:pt x="362202" y="396246"/>
                </a:lnTo>
                <a:lnTo>
                  <a:pt x="363944" y="412425"/>
                </a:lnTo>
                <a:lnTo>
                  <a:pt x="364664" y="427973"/>
                </a:lnTo>
                <a:lnTo>
                  <a:pt x="364369" y="442536"/>
                </a:lnTo>
                <a:lnTo>
                  <a:pt x="363205" y="456108"/>
                </a:lnTo>
                <a:lnTo>
                  <a:pt x="361360" y="468844"/>
                </a:lnTo>
                <a:lnTo>
                  <a:pt x="359006" y="480928"/>
                </a:lnTo>
                <a:lnTo>
                  <a:pt x="356122" y="492367"/>
                </a:lnTo>
                <a:lnTo>
                  <a:pt x="352509" y="502991"/>
                </a:lnTo>
                <a:lnTo>
                  <a:pt x="348110" y="512768"/>
                </a:lnTo>
                <a:lnTo>
                  <a:pt x="342851" y="521642"/>
                </a:lnTo>
                <a:lnTo>
                  <a:pt x="336565" y="529457"/>
                </a:lnTo>
                <a:lnTo>
                  <a:pt x="329249" y="536231"/>
                </a:lnTo>
                <a:lnTo>
                  <a:pt x="320725" y="542120"/>
                </a:lnTo>
                <a:lnTo>
                  <a:pt x="310568" y="547317"/>
                </a:lnTo>
                <a:lnTo>
                  <a:pt x="298696" y="552002"/>
                </a:lnTo>
                <a:lnTo>
                  <a:pt x="285316" y="556320"/>
                </a:lnTo>
                <a:lnTo>
                  <a:pt x="270740" y="560381"/>
                </a:lnTo>
                <a:lnTo>
                  <a:pt x="255265" y="564259"/>
                </a:lnTo>
                <a:lnTo>
                  <a:pt x="238976" y="567848"/>
                </a:lnTo>
                <a:lnTo>
                  <a:pt x="221758" y="570879"/>
                </a:lnTo>
                <a:lnTo>
                  <a:pt x="203621" y="573254"/>
                </a:lnTo>
                <a:lnTo>
                  <a:pt x="184696" y="575187"/>
                </a:lnTo>
                <a:lnTo>
                  <a:pt x="165153" y="577099"/>
                </a:lnTo>
                <a:lnTo>
                  <a:pt x="145166" y="579240"/>
                </a:lnTo>
                <a:lnTo>
                  <a:pt x="125354" y="581679"/>
                </a:lnTo>
                <a:lnTo>
                  <a:pt x="106738" y="584396"/>
                </a:lnTo>
                <a:lnTo>
                  <a:pt x="89776" y="587338"/>
                </a:lnTo>
                <a:lnTo>
                  <a:pt x="74422" y="590449"/>
                </a:lnTo>
                <a:lnTo>
                  <a:pt x="60407" y="593683"/>
                </a:lnTo>
                <a:lnTo>
                  <a:pt x="47435" y="597000"/>
                </a:lnTo>
                <a:lnTo>
                  <a:pt x="35680" y="600220"/>
                </a:lnTo>
                <a:lnTo>
                  <a:pt x="24648" y="603345"/>
                </a:lnTo>
                <a:lnTo>
                  <a:pt x="13364" y="606647"/>
                </a:lnTo>
                <a:lnTo>
                  <a:pt x="0" y="6106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590500" y="1775533"/>
            <a:ext cx="2926434" cy="1109276"/>
            <a:chOff x="2590500" y="1775533"/>
            <a:chExt cx="2926434" cy="1109276"/>
          </a:xfrm>
        </p:grpSpPr>
        <p:sp>
          <p:nvSpPr>
            <p:cNvPr id="11" name="Freeform 10"/>
            <p:cNvSpPr/>
            <p:nvPr/>
          </p:nvSpPr>
          <p:spPr>
            <a:xfrm>
              <a:off x="2590500" y="1889063"/>
              <a:ext cx="504879" cy="993471"/>
            </a:xfrm>
            <a:custGeom>
              <a:avLst/>
              <a:gdLst/>
              <a:ahLst/>
              <a:cxnLst/>
              <a:rect l="0" t="0" r="0" b="0"/>
              <a:pathLst>
                <a:path w="504879" h="993471">
                  <a:moveTo>
                    <a:pt x="504878" y="6066"/>
                  </a:moveTo>
                  <a:lnTo>
                    <a:pt x="471256" y="0"/>
                  </a:lnTo>
                  <a:lnTo>
                    <a:pt x="416435" y="10760"/>
                  </a:lnTo>
                  <a:lnTo>
                    <a:pt x="363639" y="25394"/>
                  </a:lnTo>
                  <a:lnTo>
                    <a:pt x="312901" y="37139"/>
                  </a:lnTo>
                  <a:lnTo>
                    <a:pt x="258726" y="51588"/>
                  </a:lnTo>
                  <a:lnTo>
                    <a:pt x="205776" y="62188"/>
                  </a:lnTo>
                  <a:lnTo>
                    <a:pt x="151223" y="67148"/>
                  </a:lnTo>
                  <a:lnTo>
                    <a:pt x="98014" y="68618"/>
                  </a:lnTo>
                  <a:lnTo>
                    <a:pt x="38378" y="71455"/>
                  </a:lnTo>
                  <a:lnTo>
                    <a:pt x="18345" y="80361"/>
                  </a:lnTo>
                  <a:lnTo>
                    <a:pt x="12066" y="89521"/>
                  </a:lnTo>
                  <a:lnTo>
                    <a:pt x="3231" y="131529"/>
                  </a:lnTo>
                  <a:lnTo>
                    <a:pt x="612" y="189080"/>
                  </a:lnTo>
                  <a:lnTo>
                    <a:pt x="0" y="234025"/>
                  </a:lnTo>
                  <a:lnTo>
                    <a:pt x="5244" y="288599"/>
                  </a:lnTo>
                  <a:lnTo>
                    <a:pt x="9091" y="348961"/>
                  </a:lnTo>
                  <a:lnTo>
                    <a:pt x="12971" y="409064"/>
                  </a:lnTo>
                  <a:lnTo>
                    <a:pt x="19066" y="471326"/>
                  </a:lnTo>
                  <a:lnTo>
                    <a:pt x="27506" y="523788"/>
                  </a:lnTo>
                  <a:lnTo>
                    <a:pt x="31202" y="574756"/>
                  </a:lnTo>
                  <a:lnTo>
                    <a:pt x="40356" y="612474"/>
                  </a:lnTo>
                  <a:lnTo>
                    <a:pt x="51199" y="630820"/>
                  </a:lnTo>
                  <a:lnTo>
                    <a:pt x="60875" y="636648"/>
                  </a:lnTo>
                  <a:lnTo>
                    <a:pt x="87225" y="643124"/>
                  </a:lnTo>
                  <a:lnTo>
                    <a:pt x="100101" y="641341"/>
                  </a:lnTo>
                  <a:lnTo>
                    <a:pt x="133820" y="623235"/>
                  </a:lnTo>
                  <a:lnTo>
                    <a:pt x="197001" y="574576"/>
                  </a:lnTo>
                  <a:lnTo>
                    <a:pt x="238302" y="546523"/>
                  </a:lnTo>
                  <a:lnTo>
                    <a:pt x="293865" y="522886"/>
                  </a:lnTo>
                  <a:lnTo>
                    <a:pt x="336334" y="508107"/>
                  </a:lnTo>
                  <a:lnTo>
                    <a:pt x="360560" y="510345"/>
                  </a:lnTo>
                  <a:lnTo>
                    <a:pt x="414239" y="530846"/>
                  </a:lnTo>
                  <a:lnTo>
                    <a:pt x="444747" y="550591"/>
                  </a:lnTo>
                  <a:lnTo>
                    <a:pt x="457876" y="567442"/>
                  </a:lnTo>
                  <a:lnTo>
                    <a:pt x="471844" y="602898"/>
                  </a:lnTo>
                  <a:lnTo>
                    <a:pt x="487044" y="656103"/>
                  </a:lnTo>
                  <a:lnTo>
                    <a:pt x="486596" y="706377"/>
                  </a:lnTo>
                  <a:lnTo>
                    <a:pt x="475963" y="768267"/>
                  </a:lnTo>
                  <a:lnTo>
                    <a:pt x="459144" y="826449"/>
                  </a:lnTo>
                  <a:lnTo>
                    <a:pt x="429553" y="868067"/>
                  </a:lnTo>
                  <a:lnTo>
                    <a:pt x="375527" y="930095"/>
                  </a:lnTo>
                  <a:lnTo>
                    <a:pt x="352632" y="945510"/>
                  </a:lnTo>
                  <a:lnTo>
                    <a:pt x="290101" y="971351"/>
                  </a:lnTo>
                  <a:lnTo>
                    <a:pt x="231736" y="988067"/>
                  </a:lnTo>
                  <a:lnTo>
                    <a:pt x="175552" y="993470"/>
                  </a:lnTo>
                  <a:lnTo>
                    <a:pt x="114006" y="988060"/>
                  </a:lnTo>
                  <a:lnTo>
                    <a:pt x="83738" y="985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00663" y="1775533"/>
              <a:ext cx="2316271" cy="1088219"/>
            </a:xfrm>
            <a:custGeom>
              <a:avLst/>
              <a:gdLst/>
              <a:ahLst/>
              <a:cxnLst/>
              <a:rect l="0" t="0" r="0" b="0"/>
              <a:pathLst>
                <a:path w="2316271" h="1088219">
                  <a:moveTo>
                    <a:pt x="0" y="1088218"/>
                  </a:moveTo>
                  <a:lnTo>
                    <a:pt x="16767" y="1082629"/>
                  </a:lnTo>
                  <a:lnTo>
                    <a:pt x="31238" y="1064287"/>
                  </a:lnTo>
                  <a:lnTo>
                    <a:pt x="58229" y="1004998"/>
                  </a:lnTo>
                  <a:lnTo>
                    <a:pt x="76536" y="955836"/>
                  </a:lnTo>
                  <a:lnTo>
                    <a:pt x="92477" y="907444"/>
                  </a:lnTo>
                  <a:lnTo>
                    <a:pt x="104609" y="856061"/>
                  </a:lnTo>
                  <a:lnTo>
                    <a:pt x="115613" y="800672"/>
                  </a:lnTo>
                  <a:lnTo>
                    <a:pt x="126283" y="742926"/>
                  </a:lnTo>
                  <a:lnTo>
                    <a:pt x="136853" y="688772"/>
                  </a:lnTo>
                  <a:lnTo>
                    <a:pt x="147394" y="632562"/>
                  </a:lnTo>
                  <a:lnTo>
                    <a:pt x="154806" y="574573"/>
                  </a:lnTo>
                  <a:lnTo>
                    <a:pt x="157003" y="517227"/>
                  </a:lnTo>
                  <a:lnTo>
                    <a:pt x="160773" y="455781"/>
                  </a:lnTo>
                  <a:lnTo>
                    <a:pt x="166179" y="396241"/>
                  </a:lnTo>
                  <a:lnTo>
                    <a:pt x="167781" y="338436"/>
                  </a:lnTo>
                  <a:lnTo>
                    <a:pt x="168256" y="279974"/>
                  </a:lnTo>
                  <a:lnTo>
                    <a:pt x="165277" y="225607"/>
                  </a:lnTo>
                  <a:lnTo>
                    <a:pt x="160105" y="175573"/>
                  </a:lnTo>
                  <a:lnTo>
                    <a:pt x="158573" y="124874"/>
                  </a:lnTo>
                  <a:lnTo>
                    <a:pt x="152466" y="61627"/>
                  </a:lnTo>
                  <a:lnTo>
                    <a:pt x="148900" y="20792"/>
                  </a:lnTo>
                  <a:lnTo>
                    <a:pt x="153079" y="11612"/>
                  </a:lnTo>
                  <a:lnTo>
                    <a:pt x="160544" y="5493"/>
                  </a:lnTo>
                  <a:lnTo>
                    <a:pt x="170201" y="1413"/>
                  </a:lnTo>
                  <a:lnTo>
                    <a:pt x="193408" y="0"/>
                  </a:lnTo>
                  <a:lnTo>
                    <a:pt x="252023" y="8625"/>
                  </a:lnTo>
                  <a:lnTo>
                    <a:pt x="304286" y="21593"/>
                  </a:lnTo>
                  <a:lnTo>
                    <a:pt x="358456" y="32301"/>
                  </a:lnTo>
                  <a:lnTo>
                    <a:pt x="414217" y="40351"/>
                  </a:lnTo>
                  <a:lnTo>
                    <a:pt x="470292" y="44801"/>
                  </a:lnTo>
                  <a:lnTo>
                    <a:pt x="529548" y="45680"/>
                  </a:lnTo>
                  <a:lnTo>
                    <a:pt x="579993" y="45832"/>
                  </a:lnTo>
                  <a:lnTo>
                    <a:pt x="635104" y="45878"/>
                  </a:lnTo>
                  <a:lnTo>
                    <a:pt x="692767" y="45891"/>
                  </a:lnTo>
                  <a:lnTo>
                    <a:pt x="746897" y="45895"/>
                  </a:lnTo>
                  <a:lnTo>
                    <a:pt x="803099" y="45896"/>
                  </a:lnTo>
                  <a:lnTo>
                    <a:pt x="864206" y="42777"/>
                  </a:lnTo>
                  <a:lnTo>
                    <a:pt x="926766" y="37563"/>
                  </a:lnTo>
                  <a:lnTo>
                    <a:pt x="989755" y="36019"/>
                  </a:lnTo>
                  <a:lnTo>
                    <a:pt x="1052873" y="35561"/>
                  </a:lnTo>
                  <a:lnTo>
                    <a:pt x="1116028" y="35425"/>
                  </a:lnTo>
                  <a:lnTo>
                    <a:pt x="1179194" y="35385"/>
                  </a:lnTo>
                  <a:lnTo>
                    <a:pt x="1242363" y="35373"/>
                  </a:lnTo>
                  <a:lnTo>
                    <a:pt x="1305534" y="35370"/>
                  </a:lnTo>
                  <a:lnTo>
                    <a:pt x="1368704" y="32249"/>
                  </a:lnTo>
                  <a:lnTo>
                    <a:pt x="1431875" y="27035"/>
                  </a:lnTo>
                  <a:lnTo>
                    <a:pt x="1495046" y="25490"/>
                  </a:lnTo>
                  <a:lnTo>
                    <a:pt x="1558217" y="25032"/>
                  </a:lnTo>
                  <a:lnTo>
                    <a:pt x="1621389" y="21777"/>
                  </a:lnTo>
                  <a:lnTo>
                    <a:pt x="1681440" y="16523"/>
                  </a:lnTo>
                  <a:lnTo>
                    <a:pt x="1739397" y="14967"/>
                  </a:lnTo>
                  <a:lnTo>
                    <a:pt x="1797904" y="14505"/>
                  </a:lnTo>
                  <a:lnTo>
                    <a:pt x="1852284" y="14369"/>
                  </a:lnTo>
                  <a:lnTo>
                    <a:pt x="1905441" y="14328"/>
                  </a:lnTo>
                  <a:lnTo>
                    <a:pt x="1958236" y="14316"/>
                  </a:lnTo>
                  <a:lnTo>
                    <a:pt x="2010924" y="14313"/>
                  </a:lnTo>
                  <a:lnTo>
                    <a:pt x="2060460" y="14312"/>
                  </a:lnTo>
                  <a:lnTo>
                    <a:pt x="2119120" y="14311"/>
                  </a:lnTo>
                  <a:lnTo>
                    <a:pt x="2178107" y="14311"/>
                  </a:lnTo>
                  <a:lnTo>
                    <a:pt x="2232439" y="14311"/>
                  </a:lnTo>
                  <a:lnTo>
                    <a:pt x="2287665" y="14311"/>
                  </a:lnTo>
                  <a:lnTo>
                    <a:pt x="2316270" y="1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95025" y="1941231"/>
              <a:ext cx="439174" cy="793464"/>
            </a:xfrm>
            <a:custGeom>
              <a:avLst/>
              <a:gdLst/>
              <a:ahLst/>
              <a:cxnLst/>
              <a:rect l="0" t="0" r="0" b="0"/>
              <a:pathLst>
                <a:path w="439174" h="793464">
                  <a:moveTo>
                    <a:pt x="284705" y="48655"/>
                  </a:moveTo>
                  <a:lnTo>
                    <a:pt x="275130" y="24608"/>
                  </a:lnTo>
                  <a:lnTo>
                    <a:pt x="264462" y="10281"/>
                  </a:lnTo>
                  <a:lnTo>
                    <a:pt x="245683" y="2354"/>
                  </a:lnTo>
                  <a:lnTo>
                    <a:pt x="220569" y="0"/>
                  </a:lnTo>
                  <a:lnTo>
                    <a:pt x="163025" y="8022"/>
                  </a:lnTo>
                  <a:lnTo>
                    <a:pt x="106335" y="24283"/>
                  </a:lnTo>
                  <a:lnTo>
                    <a:pt x="75487" y="35844"/>
                  </a:lnTo>
                  <a:lnTo>
                    <a:pt x="30582" y="72415"/>
                  </a:lnTo>
                  <a:lnTo>
                    <a:pt x="5598" y="107687"/>
                  </a:lnTo>
                  <a:lnTo>
                    <a:pt x="0" y="131043"/>
                  </a:lnTo>
                  <a:lnTo>
                    <a:pt x="2582" y="153122"/>
                  </a:lnTo>
                  <a:lnTo>
                    <a:pt x="11528" y="174633"/>
                  </a:lnTo>
                  <a:lnTo>
                    <a:pt x="40897" y="212064"/>
                  </a:lnTo>
                  <a:lnTo>
                    <a:pt x="73646" y="236022"/>
                  </a:lnTo>
                  <a:lnTo>
                    <a:pt x="126714" y="261599"/>
                  </a:lnTo>
                  <a:lnTo>
                    <a:pt x="187817" y="287397"/>
                  </a:lnTo>
                  <a:lnTo>
                    <a:pt x="251221" y="319361"/>
                  </a:lnTo>
                  <a:lnTo>
                    <a:pt x="313845" y="357163"/>
                  </a:lnTo>
                  <a:lnTo>
                    <a:pt x="370914" y="409098"/>
                  </a:lnTo>
                  <a:lnTo>
                    <a:pt x="397986" y="442062"/>
                  </a:lnTo>
                  <a:lnTo>
                    <a:pt x="426875" y="501671"/>
                  </a:lnTo>
                  <a:lnTo>
                    <a:pt x="439173" y="554773"/>
                  </a:lnTo>
                  <a:lnTo>
                    <a:pt x="438488" y="602598"/>
                  </a:lnTo>
                  <a:lnTo>
                    <a:pt x="427776" y="664873"/>
                  </a:lnTo>
                  <a:lnTo>
                    <a:pt x="405989" y="709800"/>
                  </a:lnTo>
                  <a:lnTo>
                    <a:pt x="351325" y="771391"/>
                  </a:lnTo>
                  <a:lnTo>
                    <a:pt x="324722" y="787014"/>
                  </a:lnTo>
                  <a:lnTo>
                    <a:pt x="289023" y="793463"/>
                  </a:lnTo>
                  <a:lnTo>
                    <a:pt x="262448" y="785613"/>
                  </a:lnTo>
                  <a:lnTo>
                    <a:pt x="236208" y="768085"/>
                  </a:lnTo>
                  <a:lnTo>
                    <a:pt x="204045" y="727673"/>
                  </a:lnTo>
                  <a:lnTo>
                    <a:pt x="186067" y="687753"/>
                  </a:lnTo>
                  <a:lnTo>
                    <a:pt x="174501" y="629651"/>
                  </a:lnTo>
                  <a:lnTo>
                    <a:pt x="170553" y="580070"/>
                  </a:lnTo>
                  <a:lnTo>
                    <a:pt x="170554" y="530025"/>
                  </a:lnTo>
                  <a:lnTo>
                    <a:pt x="177322" y="467481"/>
                  </a:lnTo>
                  <a:lnTo>
                    <a:pt x="181918" y="416466"/>
                  </a:lnTo>
                  <a:lnTo>
                    <a:pt x="190689" y="367426"/>
                  </a:lnTo>
                  <a:lnTo>
                    <a:pt x="204133" y="308933"/>
                  </a:lnTo>
                  <a:lnTo>
                    <a:pt x="218054" y="246254"/>
                  </a:lnTo>
                  <a:lnTo>
                    <a:pt x="232069" y="194531"/>
                  </a:lnTo>
                  <a:lnTo>
                    <a:pt x="251691" y="134012"/>
                  </a:lnTo>
                  <a:lnTo>
                    <a:pt x="258334" y="106478"/>
                  </a:lnTo>
                  <a:lnTo>
                    <a:pt x="263648" y="697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7129" y="2642653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0"/>
                  </a:moveTo>
                  <a:lnTo>
                    <a:pt x="94757" y="57263"/>
                  </a:lnTo>
                  <a:lnTo>
                    <a:pt x="94757" y="118156"/>
                  </a:lnTo>
                  <a:lnTo>
                    <a:pt x="83578" y="161091"/>
                  </a:lnTo>
                  <a:lnTo>
                    <a:pt x="54270" y="19785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46285" y="2063746"/>
              <a:ext cx="238814" cy="642078"/>
            </a:xfrm>
            <a:custGeom>
              <a:avLst/>
              <a:gdLst/>
              <a:ahLst/>
              <a:cxnLst/>
              <a:rect l="0" t="0" r="0" b="0"/>
              <a:pathLst>
                <a:path w="238814" h="642078">
                  <a:moveTo>
                    <a:pt x="165114" y="20896"/>
                  </a:moveTo>
                  <a:lnTo>
                    <a:pt x="148346" y="15307"/>
                  </a:lnTo>
                  <a:lnTo>
                    <a:pt x="130755" y="15682"/>
                  </a:lnTo>
                  <a:lnTo>
                    <a:pt x="111239" y="20919"/>
                  </a:lnTo>
                  <a:lnTo>
                    <a:pt x="90866" y="31044"/>
                  </a:lnTo>
                  <a:lnTo>
                    <a:pt x="73233" y="52703"/>
                  </a:lnTo>
                  <a:lnTo>
                    <a:pt x="48439" y="103088"/>
                  </a:lnTo>
                  <a:lnTo>
                    <a:pt x="25040" y="161307"/>
                  </a:lnTo>
                  <a:lnTo>
                    <a:pt x="7940" y="215268"/>
                  </a:lnTo>
                  <a:lnTo>
                    <a:pt x="0" y="264491"/>
                  </a:lnTo>
                  <a:lnTo>
                    <a:pt x="768" y="309881"/>
                  </a:lnTo>
                  <a:lnTo>
                    <a:pt x="11508" y="362249"/>
                  </a:lnTo>
                  <a:lnTo>
                    <a:pt x="27054" y="398118"/>
                  </a:lnTo>
                  <a:lnTo>
                    <a:pt x="46042" y="417058"/>
                  </a:lnTo>
                  <a:lnTo>
                    <a:pt x="57657" y="425384"/>
                  </a:lnTo>
                  <a:lnTo>
                    <a:pt x="79920" y="431516"/>
                  </a:lnTo>
                  <a:lnTo>
                    <a:pt x="112185" y="428390"/>
                  </a:lnTo>
                  <a:lnTo>
                    <a:pt x="122809" y="425920"/>
                  </a:lnTo>
                  <a:lnTo>
                    <a:pt x="131061" y="420763"/>
                  </a:lnTo>
                  <a:lnTo>
                    <a:pt x="162435" y="377450"/>
                  </a:lnTo>
                  <a:lnTo>
                    <a:pt x="181439" y="326896"/>
                  </a:lnTo>
                  <a:lnTo>
                    <a:pt x="196458" y="264918"/>
                  </a:lnTo>
                  <a:lnTo>
                    <a:pt x="204036" y="215251"/>
                  </a:lnTo>
                  <a:lnTo>
                    <a:pt x="206282" y="159201"/>
                  </a:lnTo>
                  <a:lnTo>
                    <a:pt x="206948" y="108669"/>
                  </a:lnTo>
                  <a:lnTo>
                    <a:pt x="207145" y="60941"/>
                  </a:lnTo>
                  <a:lnTo>
                    <a:pt x="201622" y="3590"/>
                  </a:lnTo>
                  <a:lnTo>
                    <a:pt x="198811" y="0"/>
                  </a:lnTo>
                  <a:lnTo>
                    <a:pt x="195767" y="2286"/>
                  </a:lnTo>
                  <a:lnTo>
                    <a:pt x="192569" y="8489"/>
                  </a:lnTo>
                  <a:lnTo>
                    <a:pt x="192133" y="24741"/>
                  </a:lnTo>
                  <a:lnTo>
                    <a:pt x="195797" y="86126"/>
                  </a:lnTo>
                  <a:lnTo>
                    <a:pt x="196432" y="136670"/>
                  </a:lnTo>
                  <a:lnTo>
                    <a:pt x="203882" y="195670"/>
                  </a:lnTo>
                  <a:lnTo>
                    <a:pt x="206567" y="252384"/>
                  </a:lnTo>
                  <a:lnTo>
                    <a:pt x="207098" y="314237"/>
                  </a:lnTo>
                  <a:lnTo>
                    <a:pt x="214437" y="374374"/>
                  </a:lnTo>
                  <a:lnTo>
                    <a:pt x="217943" y="420688"/>
                  </a:lnTo>
                  <a:lnTo>
                    <a:pt x="224700" y="482374"/>
                  </a:lnTo>
                  <a:lnTo>
                    <a:pt x="227223" y="538736"/>
                  </a:lnTo>
                  <a:lnTo>
                    <a:pt x="229140" y="590141"/>
                  </a:lnTo>
                  <a:lnTo>
                    <a:pt x="238813" y="642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25298" y="2010943"/>
              <a:ext cx="347076" cy="590081"/>
            </a:xfrm>
            <a:custGeom>
              <a:avLst/>
              <a:gdLst/>
              <a:ahLst/>
              <a:cxnLst/>
              <a:rect l="0" t="0" r="0" b="0"/>
              <a:pathLst>
                <a:path w="347076" h="590081">
                  <a:moveTo>
                    <a:pt x="275655" y="10528"/>
                  </a:moveTo>
                  <a:lnTo>
                    <a:pt x="217038" y="1463"/>
                  </a:lnTo>
                  <a:lnTo>
                    <a:pt x="156798" y="8694"/>
                  </a:lnTo>
                  <a:lnTo>
                    <a:pt x="105558" y="21387"/>
                  </a:lnTo>
                  <a:lnTo>
                    <a:pt x="80733" y="29392"/>
                  </a:lnTo>
                  <a:lnTo>
                    <a:pt x="26967" y="65886"/>
                  </a:lnTo>
                  <a:lnTo>
                    <a:pt x="9929" y="85435"/>
                  </a:lnTo>
                  <a:lnTo>
                    <a:pt x="3748" y="95561"/>
                  </a:lnTo>
                  <a:lnTo>
                    <a:pt x="0" y="119290"/>
                  </a:lnTo>
                  <a:lnTo>
                    <a:pt x="3403" y="143095"/>
                  </a:lnTo>
                  <a:lnTo>
                    <a:pt x="18473" y="169650"/>
                  </a:lnTo>
                  <a:lnTo>
                    <a:pt x="47645" y="199584"/>
                  </a:lnTo>
                  <a:lnTo>
                    <a:pt x="76686" y="217843"/>
                  </a:lnTo>
                  <a:lnTo>
                    <a:pt x="135633" y="247792"/>
                  </a:lnTo>
                  <a:lnTo>
                    <a:pt x="196601" y="289951"/>
                  </a:lnTo>
                  <a:lnTo>
                    <a:pt x="253893" y="326207"/>
                  </a:lnTo>
                  <a:lnTo>
                    <a:pt x="282855" y="350507"/>
                  </a:lnTo>
                  <a:lnTo>
                    <a:pt x="324886" y="402547"/>
                  </a:lnTo>
                  <a:lnTo>
                    <a:pt x="341662" y="453862"/>
                  </a:lnTo>
                  <a:lnTo>
                    <a:pt x="347075" y="503235"/>
                  </a:lnTo>
                  <a:lnTo>
                    <a:pt x="338983" y="531326"/>
                  </a:lnTo>
                  <a:lnTo>
                    <a:pt x="322518" y="554339"/>
                  </a:lnTo>
                  <a:lnTo>
                    <a:pt x="286941" y="579279"/>
                  </a:lnTo>
                  <a:lnTo>
                    <a:pt x="260394" y="590080"/>
                  </a:lnTo>
                  <a:lnTo>
                    <a:pt x="236117" y="589421"/>
                  </a:lnTo>
                  <a:lnTo>
                    <a:pt x="213629" y="580159"/>
                  </a:lnTo>
                  <a:lnTo>
                    <a:pt x="165582" y="541300"/>
                  </a:lnTo>
                  <a:lnTo>
                    <a:pt x="148544" y="491707"/>
                  </a:lnTo>
                  <a:lnTo>
                    <a:pt x="141677" y="441919"/>
                  </a:lnTo>
                  <a:lnTo>
                    <a:pt x="139356" y="383173"/>
                  </a:lnTo>
                  <a:lnTo>
                    <a:pt x="138897" y="326509"/>
                  </a:lnTo>
                  <a:lnTo>
                    <a:pt x="144396" y="264667"/>
                  </a:lnTo>
                  <a:lnTo>
                    <a:pt x="156747" y="211767"/>
                  </a:lnTo>
                  <a:lnTo>
                    <a:pt x="173572" y="160590"/>
                  </a:lnTo>
                  <a:lnTo>
                    <a:pt x="204668" y="105161"/>
                  </a:lnTo>
                  <a:lnTo>
                    <a:pt x="251836" y="43484"/>
                  </a:lnTo>
                  <a:lnTo>
                    <a:pt x="274837" y="17173"/>
                  </a:lnTo>
                  <a:lnTo>
                    <a:pt x="2967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90466" y="2084642"/>
              <a:ext cx="379027" cy="558012"/>
            </a:xfrm>
            <a:custGeom>
              <a:avLst/>
              <a:gdLst/>
              <a:ahLst/>
              <a:cxnLst/>
              <a:rect l="0" t="0" r="0" b="0"/>
              <a:pathLst>
                <a:path w="379027" h="558012">
                  <a:moveTo>
                    <a:pt x="0" y="0"/>
                  </a:moveTo>
                  <a:lnTo>
                    <a:pt x="11178" y="11178"/>
                  </a:lnTo>
                  <a:lnTo>
                    <a:pt x="70781" y="39542"/>
                  </a:lnTo>
                  <a:lnTo>
                    <a:pt x="128297" y="59323"/>
                  </a:lnTo>
                  <a:lnTo>
                    <a:pt x="191286" y="73633"/>
                  </a:lnTo>
                  <a:lnTo>
                    <a:pt x="224226" y="78349"/>
                  </a:lnTo>
                  <a:lnTo>
                    <a:pt x="286620" y="71845"/>
                  </a:lnTo>
                  <a:lnTo>
                    <a:pt x="316900" y="64686"/>
                  </a:lnTo>
                  <a:lnTo>
                    <a:pt x="338156" y="53706"/>
                  </a:lnTo>
                  <a:lnTo>
                    <a:pt x="344760" y="45163"/>
                  </a:lnTo>
                  <a:lnTo>
                    <a:pt x="352099" y="23192"/>
                  </a:lnTo>
                  <a:lnTo>
                    <a:pt x="351716" y="18971"/>
                  </a:lnTo>
                  <a:lnTo>
                    <a:pt x="349121" y="19666"/>
                  </a:lnTo>
                  <a:lnTo>
                    <a:pt x="345051" y="23639"/>
                  </a:lnTo>
                  <a:lnTo>
                    <a:pt x="340529" y="40532"/>
                  </a:lnTo>
                  <a:lnTo>
                    <a:pt x="337626" y="100683"/>
                  </a:lnTo>
                  <a:lnTo>
                    <a:pt x="337053" y="163344"/>
                  </a:lnTo>
                  <a:lnTo>
                    <a:pt x="340059" y="217663"/>
                  </a:lnTo>
                  <a:lnTo>
                    <a:pt x="345982" y="273712"/>
                  </a:lnTo>
                  <a:lnTo>
                    <a:pt x="354388" y="328977"/>
                  </a:lnTo>
                  <a:lnTo>
                    <a:pt x="358078" y="388633"/>
                  </a:lnTo>
                  <a:lnTo>
                    <a:pt x="364890" y="444394"/>
                  </a:lnTo>
                  <a:lnTo>
                    <a:pt x="368598" y="495620"/>
                  </a:lnTo>
                  <a:lnTo>
                    <a:pt x="379026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3653567" y="1325940"/>
            <a:ext cx="20879" cy="453377"/>
          </a:xfrm>
          <a:custGeom>
            <a:avLst/>
            <a:gdLst/>
            <a:ahLst/>
            <a:cxnLst/>
            <a:rect l="0" t="0" r="0" b="0"/>
            <a:pathLst>
              <a:path w="20879" h="453377">
                <a:moveTo>
                  <a:pt x="20878" y="11179"/>
                </a:moveTo>
                <a:lnTo>
                  <a:pt x="9700" y="0"/>
                </a:lnTo>
                <a:lnTo>
                  <a:pt x="6407" y="2557"/>
                </a:lnTo>
                <a:lnTo>
                  <a:pt x="2748" y="20995"/>
                </a:lnTo>
                <a:lnTo>
                  <a:pt x="7635" y="74426"/>
                </a:lnTo>
                <a:lnTo>
                  <a:pt x="8375" y="126625"/>
                </a:lnTo>
                <a:lnTo>
                  <a:pt x="1857" y="180602"/>
                </a:lnTo>
                <a:lnTo>
                  <a:pt x="425" y="228274"/>
                </a:lnTo>
                <a:lnTo>
                  <a:pt x="0" y="286853"/>
                </a:lnTo>
                <a:lnTo>
                  <a:pt x="2994" y="342424"/>
                </a:lnTo>
                <a:lnTo>
                  <a:pt x="8897" y="403123"/>
                </a:lnTo>
                <a:lnTo>
                  <a:pt x="10350" y="45337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979564" y="2916393"/>
            <a:ext cx="1379235" cy="968623"/>
            <a:chOff x="2979564" y="2916393"/>
            <a:chExt cx="1379235" cy="968623"/>
          </a:xfrm>
        </p:grpSpPr>
        <p:sp>
          <p:nvSpPr>
            <p:cNvPr id="20" name="Freeform 19"/>
            <p:cNvSpPr/>
            <p:nvPr/>
          </p:nvSpPr>
          <p:spPr>
            <a:xfrm>
              <a:off x="3556267" y="2916393"/>
              <a:ext cx="345251" cy="764523"/>
            </a:xfrm>
            <a:custGeom>
              <a:avLst/>
              <a:gdLst/>
              <a:ahLst/>
              <a:cxnLst/>
              <a:rect l="0" t="0" r="0" b="0"/>
              <a:pathLst>
                <a:path w="345251" h="764523">
                  <a:moveTo>
                    <a:pt x="276106" y="0"/>
                  </a:moveTo>
                  <a:lnTo>
                    <a:pt x="232143" y="23720"/>
                  </a:lnTo>
                  <a:lnTo>
                    <a:pt x="174702" y="30032"/>
                  </a:lnTo>
                  <a:lnTo>
                    <a:pt x="113269" y="28159"/>
                  </a:lnTo>
                  <a:lnTo>
                    <a:pt x="77729" y="16923"/>
                  </a:lnTo>
                  <a:lnTo>
                    <a:pt x="66646" y="11282"/>
                  </a:lnTo>
                  <a:lnTo>
                    <a:pt x="60426" y="11031"/>
                  </a:lnTo>
                  <a:lnTo>
                    <a:pt x="57450" y="14373"/>
                  </a:lnTo>
                  <a:lnTo>
                    <a:pt x="55329" y="77412"/>
                  </a:lnTo>
                  <a:lnTo>
                    <a:pt x="51951" y="133098"/>
                  </a:lnTo>
                  <a:lnTo>
                    <a:pt x="40366" y="183829"/>
                  </a:lnTo>
                  <a:lnTo>
                    <a:pt x="26812" y="237740"/>
                  </a:lnTo>
                  <a:lnTo>
                    <a:pt x="14957" y="299806"/>
                  </a:lnTo>
                  <a:lnTo>
                    <a:pt x="0" y="353586"/>
                  </a:lnTo>
                  <a:lnTo>
                    <a:pt x="534" y="377078"/>
                  </a:lnTo>
                  <a:lnTo>
                    <a:pt x="4654" y="383577"/>
                  </a:lnTo>
                  <a:lnTo>
                    <a:pt x="10910" y="386739"/>
                  </a:lnTo>
                  <a:lnTo>
                    <a:pt x="18590" y="387678"/>
                  </a:lnTo>
                  <a:lnTo>
                    <a:pt x="80858" y="369522"/>
                  </a:lnTo>
                  <a:lnTo>
                    <a:pt x="130127" y="358273"/>
                  </a:lnTo>
                  <a:lnTo>
                    <a:pt x="162094" y="353425"/>
                  </a:lnTo>
                  <a:lnTo>
                    <a:pt x="202160" y="358443"/>
                  </a:lnTo>
                  <a:lnTo>
                    <a:pt x="263795" y="383626"/>
                  </a:lnTo>
                  <a:lnTo>
                    <a:pt x="310199" y="416460"/>
                  </a:lnTo>
                  <a:lnTo>
                    <a:pt x="334430" y="455108"/>
                  </a:lnTo>
                  <a:lnTo>
                    <a:pt x="345250" y="503604"/>
                  </a:lnTo>
                  <a:lnTo>
                    <a:pt x="342866" y="543840"/>
                  </a:lnTo>
                  <a:lnTo>
                    <a:pt x="314769" y="605688"/>
                  </a:lnTo>
                  <a:lnTo>
                    <a:pt x="275424" y="664871"/>
                  </a:lnTo>
                  <a:lnTo>
                    <a:pt x="222679" y="705721"/>
                  </a:lnTo>
                  <a:lnTo>
                    <a:pt x="173058" y="731498"/>
                  </a:lnTo>
                  <a:lnTo>
                    <a:pt x="119530" y="758829"/>
                  </a:lnTo>
                  <a:lnTo>
                    <a:pt x="82444" y="764522"/>
                  </a:lnTo>
                  <a:lnTo>
                    <a:pt x="55007" y="7580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79564" y="3316476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0" y="0"/>
                  </a:moveTo>
                  <a:lnTo>
                    <a:pt x="52051" y="8334"/>
                  </a:lnTo>
                  <a:lnTo>
                    <a:pt x="108229" y="9879"/>
                  </a:lnTo>
                  <a:lnTo>
                    <a:pt x="163089" y="7217"/>
                  </a:lnTo>
                  <a:lnTo>
                    <a:pt x="215219" y="2138"/>
                  </a:lnTo>
                  <a:lnTo>
                    <a:pt x="268880" y="634"/>
                  </a:lnTo>
                  <a:lnTo>
                    <a:pt x="323344" y="5715"/>
                  </a:lnTo>
                  <a:lnTo>
                    <a:pt x="379026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53264" y="3800916"/>
              <a:ext cx="1305535" cy="84100"/>
            </a:xfrm>
            <a:custGeom>
              <a:avLst/>
              <a:gdLst/>
              <a:ahLst/>
              <a:cxnLst/>
              <a:rect l="0" t="0" r="0" b="0"/>
              <a:pathLst>
                <a:path w="1305535" h="84100">
                  <a:moveTo>
                    <a:pt x="0" y="10400"/>
                  </a:moveTo>
                  <a:lnTo>
                    <a:pt x="42691" y="13519"/>
                  </a:lnTo>
                  <a:lnTo>
                    <a:pt x="89468" y="18733"/>
                  </a:lnTo>
                  <a:lnTo>
                    <a:pt x="133350" y="18783"/>
                  </a:lnTo>
                  <a:lnTo>
                    <a:pt x="190940" y="13403"/>
                  </a:lnTo>
                  <a:lnTo>
                    <a:pt x="246217" y="11290"/>
                  </a:lnTo>
                  <a:lnTo>
                    <a:pt x="306530" y="10663"/>
                  </a:lnTo>
                  <a:lnTo>
                    <a:pt x="368854" y="10478"/>
                  </a:lnTo>
                  <a:lnTo>
                    <a:pt x="431774" y="9253"/>
                  </a:lnTo>
                  <a:lnTo>
                    <a:pt x="494870" y="3171"/>
                  </a:lnTo>
                  <a:lnTo>
                    <a:pt x="536967" y="1338"/>
                  </a:lnTo>
                  <a:lnTo>
                    <a:pt x="582193" y="523"/>
                  </a:lnTo>
                  <a:lnTo>
                    <a:pt x="629589" y="161"/>
                  </a:lnTo>
                  <a:lnTo>
                    <a:pt x="677950" y="0"/>
                  </a:lnTo>
                  <a:lnTo>
                    <a:pt x="723621" y="3048"/>
                  </a:lnTo>
                  <a:lnTo>
                    <a:pt x="768486" y="7132"/>
                  </a:lnTo>
                  <a:lnTo>
                    <a:pt x="815721" y="8947"/>
                  </a:lnTo>
                  <a:lnTo>
                    <a:pt x="860892" y="9754"/>
                  </a:lnTo>
                  <a:lnTo>
                    <a:pt x="905534" y="11283"/>
                  </a:lnTo>
                  <a:lnTo>
                    <a:pt x="952671" y="15861"/>
                  </a:lnTo>
                  <a:lnTo>
                    <a:pt x="1014068" y="25016"/>
                  </a:lnTo>
                  <a:lnTo>
                    <a:pt x="1074894" y="29548"/>
                  </a:lnTo>
                  <a:lnTo>
                    <a:pt x="1126192" y="36481"/>
                  </a:lnTo>
                  <a:lnTo>
                    <a:pt x="1184277" y="49304"/>
                  </a:lnTo>
                  <a:lnTo>
                    <a:pt x="1247235" y="66591"/>
                  </a:lnTo>
                  <a:lnTo>
                    <a:pt x="1305534" y="84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610624" y="3042735"/>
            <a:ext cx="716589" cy="1292257"/>
            <a:chOff x="3610624" y="3042735"/>
            <a:chExt cx="716589" cy="1292257"/>
          </a:xfrm>
        </p:grpSpPr>
        <p:sp>
          <p:nvSpPr>
            <p:cNvPr id="24" name="Freeform 23"/>
            <p:cNvSpPr/>
            <p:nvPr/>
          </p:nvSpPr>
          <p:spPr>
            <a:xfrm>
              <a:off x="3610624" y="3864892"/>
              <a:ext cx="373007" cy="470100"/>
            </a:xfrm>
            <a:custGeom>
              <a:avLst/>
              <a:gdLst/>
              <a:ahLst/>
              <a:cxnLst/>
              <a:rect l="0" t="0" r="0" b="0"/>
              <a:pathLst>
                <a:path w="373007" h="470100">
                  <a:moveTo>
                    <a:pt x="11179" y="51709"/>
                  </a:moveTo>
                  <a:lnTo>
                    <a:pt x="0" y="40530"/>
                  </a:lnTo>
                  <a:lnTo>
                    <a:pt x="217" y="36067"/>
                  </a:lnTo>
                  <a:lnTo>
                    <a:pt x="3871" y="31922"/>
                  </a:lnTo>
                  <a:lnTo>
                    <a:pt x="18459" y="24197"/>
                  </a:lnTo>
                  <a:lnTo>
                    <a:pt x="69072" y="9706"/>
                  </a:lnTo>
                  <a:lnTo>
                    <a:pt x="118020" y="2219"/>
                  </a:lnTo>
                  <a:lnTo>
                    <a:pt x="169567" y="0"/>
                  </a:lnTo>
                  <a:lnTo>
                    <a:pt x="221885" y="2463"/>
                  </a:lnTo>
                  <a:lnTo>
                    <a:pt x="280787" y="13775"/>
                  </a:lnTo>
                  <a:lnTo>
                    <a:pt x="309691" y="29421"/>
                  </a:lnTo>
                  <a:lnTo>
                    <a:pt x="315472" y="38020"/>
                  </a:lnTo>
                  <a:lnTo>
                    <a:pt x="321895" y="60052"/>
                  </a:lnTo>
                  <a:lnTo>
                    <a:pt x="318511" y="82323"/>
                  </a:lnTo>
                  <a:lnTo>
                    <a:pt x="297274" y="125217"/>
                  </a:lnTo>
                  <a:lnTo>
                    <a:pt x="281052" y="140141"/>
                  </a:lnTo>
                  <a:lnTo>
                    <a:pt x="222192" y="171585"/>
                  </a:lnTo>
                  <a:lnTo>
                    <a:pt x="163518" y="196098"/>
                  </a:lnTo>
                  <a:lnTo>
                    <a:pt x="117440" y="212551"/>
                  </a:lnTo>
                  <a:lnTo>
                    <a:pt x="114775" y="215089"/>
                  </a:lnTo>
                  <a:lnTo>
                    <a:pt x="117677" y="216781"/>
                  </a:lnTo>
                  <a:lnTo>
                    <a:pt x="168530" y="228125"/>
                  </a:lnTo>
                  <a:lnTo>
                    <a:pt x="230584" y="244855"/>
                  </a:lnTo>
                  <a:lnTo>
                    <a:pt x="282462" y="267199"/>
                  </a:lnTo>
                  <a:lnTo>
                    <a:pt x="321496" y="288433"/>
                  </a:lnTo>
                  <a:lnTo>
                    <a:pt x="347750" y="316432"/>
                  </a:lnTo>
                  <a:lnTo>
                    <a:pt x="371688" y="367763"/>
                  </a:lnTo>
                  <a:lnTo>
                    <a:pt x="373006" y="388709"/>
                  </a:lnTo>
                  <a:lnTo>
                    <a:pt x="368523" y="408547"/>
                  </a:lnTo>
                  <a:lnTo>
                    <a:pt x="358732" y="425163"/>
                  </a:lnTo>
                  <a:lnTo>
                    <a:pt x="328887" y="447671"/>
                  </a:lnTo>
                  <a:lnTo>
                    <a:pt x="290408" y="463569"/>
                  </a:lnTo>
                  <a:lnTo>
                    <a:pt x="249371" y="470099"/>
                  </a:lnTo>
                  <a:lnTo>
                    <a:pt x="193583" y="465070"/>
                  </a:lnTo>
                  <a:lnTo>
                    <a:pt x="153872" y="460795"/>
                  </a:lnTo>
                  <a:lnTo>
                    <a:pt x="121427" y="442695"/>
                  </a:lnTo>
                  <a:lnTo>
                    <a:pt x="105935" y="4307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4528" y="3337533"/>
              <a:ext cx="252685" cy="326308"/>
            </a:xfrm>
            <a:custGeom>
              <a:avLst/>
              <a:gdLst/>
              <a:ahLst/>
              <a:cxnLst/>
              <a:rect l="0" t="0" r="0" b="0"/>
              <a:pathLst>
                <a:path w="252685" h="326308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25055" y="152805"/>
                  </a:lnTo>
                  <a:lnTo>
                    <a:pt x="35240" y="206583"/>
                  </a:lnTo>
                  <a:lnTo>
                    <a:pt x="57567" y="267581"/>
                  </a:lnTo>
                  <a:lnTo>
                    <a:pt x="78798" y="302332"/>
                  </a:lnTo>
                  <a:lnTo>
                    <a:pt x="97023" y="319983"/>
                  </a:lnTo>
                  <a:lnTo>
                    <a:pt x="106796" y="324457"/>
                  </a:lnTo>
                  <a:lnTo>
                    <a:pt x="127013" y="326307"/>
                  </a:lnTo>
                  <a:lnTo>
                    <a:pt x="144578" y="320110"/>
                  </a:lnTo>
                  <a:lnTo>
                    <a:pt x="160183" y="308388"/>
                  </a:lnTo>
                  <a:lnTo>
                    <a:pt x="180953" y="282057"/>
                  </a:lnTo>
                  <a:lnTo>
                    <a:pt x="208475" y="225747"/>
                  </a:lnTo>
                  <a:lnTo>
                    <a:pt x="230889" y="169068"/>
                  </a:lnTo>
                  <a:lnTo>
                    <a:pt x="252684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9813" y="3042735"/>
              <a:ext cx="42036" cy="547483"/>
            </a:xfrm>
            <a:custGeom>
              <a:avLst/>
              <a:gdLst/>
              <a:ahLst/>
              <a:cxnLst/>
              <a:rect l="0" t="0" r="0" b="0"/>
              <a:pathLst>
                <a:path w="42036" h="547483">
                  <a:moveTo>
                    <a:pt x="0" y="547482"/>
                  </a:moveTo>
                  <a:lnTo>
                    <a:pt x="0" y="488866"/>
                  </a:lnTo>
                  <a:lnTo>
                    <a:pt x="8334" y="429149"/>
                  </a:lnTo>
                  <a:lnTo>
                    <a:pt x="15684" y="380608"/>
                  </a:lnTo>
                  <a:lnTo>
                    <a:pt x="25054" y="325553"/>
                  </a:lnTo>
                  <a:lnTo>
                    <a:pt x="37531" y="266039"/>
                  </a:lnTo>
                  <a:lnTo>
                    <a:pt x="41209" y="204196"/>
                  </a:lnTo>
                  <a:lnTo>
                    <a:pt x="41846" y="148630"/>
                  </a:lnTo>
                  <a:lnTo>
                    <a:pt x="42035" y="95122"/>
                  </a:lnTo>
                  <a:lnTo>
                    <a:pt x="36509" y="35817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71672" y="3915712"/>
              <a:ext cx="234484" cy="369387"/>
            </a:xfrm>
            <a:custGeom>
              <a:avLst/>
              <a:gdLst/>
              <a:ahLst/>
              <a:cxnLst/>
              <a:rect l="0" t="0" r="0" b="0"/>
              <a:pathLst>
                <a:path w="234484" h="369387">
                  <a:moveTo>
                    <a:pt x="150255" y="53531"/>
                  </a:moveTo>
                  <a:lnTo>
                    <a:pt x="100757" y="4033"/>
                  </a:lnTo>
                  <a:lnTo>
                    <a:pt x="92690" y="645"/>
                  </a:lnTo>
                  <a:lnTo>
                    <a:pt x="74368" y="0"/>
                  </a:lnTo>
                  <a:lnTo>
                    <a:pt x="57646" y="6733"/>
                  </a:lnTo>
                  <a:lnTo>
                    <a:pt x="27847" y="30119"/>
                  </a:lnTo>
                  <a:lnTo>
                    <a:pt x="12081" y="55953"/>
                  </a:lnTo>
                  <a:lnTo>
                    <a:pt x="0" y="91424"/>
                  </a:lnTo>
                  <a:lnTo>
                    <a:pt x="190" y="131569"/>
                  </a:lnTo>
                  <a:lnTo>
                    <a:pt x="7911" y="152946"/>
                  </a:lnTo>
                  <a:lnTo>
                    <a:pt x="13245" y="161922"/>
                  </a:lnTo>
                  <a:lnTo>
                    <a:pt x="28530" y="175014"/>
                  </a:lnTo>
                  <a:lnTo>
                    <a:pt x="48192" y="183563"/>
                  </a:lnTo>
                  <a:lnTo>
                    <a:pt x="72528" y="187362"/>
                  </a:lnTo>
                  <a:lnTo>
                    <a:pt x="95823" y="182812"/>
                  </a:lnTo>
                  <a:lnTo>
                    <a:pt x="148849" y="154307"/>
                  </a:lnTo>
                  <a:lnTo>
                    <a:pt x="180869" y="123914"/>
                  </a:lnTo>
                  <a:lnTo>
                    <a:pt x="188212" y="114491"/>
                  </a:lnTo>
                  <a:lnTo>
                    <a:pt x="196371" y="91543"/>
                  </a:lnTo>
                  <a:lnTo>
                    <a:pt x="198827" y="66916"/>
                  </a:lnTo>
                  <a:lnTo>
                    <a:pt x="196019" y="44272"/>
                  </a:lnTo>
                  <a:lnTo>
                    <a:pt x="187752" y="25629"/>
                  </a:lnTo>
                  <a:lnTo>
                    <a:pt x="182272" y="17382"/>
                  </a:lnTo>
                  <a:lnTo>
                    <a:pt x="178619" y="17734"/>
                  </a:lnTo>
                  <a:lnTo>
                    <a:pt x="174560" y="33722"/>
                  </a:lnTo>
                  <a:lnTo>
                    <a:pt x="180073" y="88400"/>
                  </a:lnTo>
                  <a:lnTo>
                    <a:pt x="187081" y="141917"/>
                  </a:lnTo>
                  <a:lnTo>
                    <a:pt x="192494" y="197549"/>
                  </a:lnTo>
                  <a:lnTo>
                    <a:pt x="203615" y="250478"/>
                  </a:lnTo>
                  <a:lnTo>
                    <a:pt x="217077" y="300665"/>
                  </a:lnTo>
                  <a:lnTo>
                    <a:pt x="231382" y="357101"/>
                  </a:lnTo>
                  <a:lnTo>
                    <a:pt x="234483" y="369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3927129" y="1312567"/>
            <a:ext cx="207539" cy="445693"/>
          </a:xfrm>
          <a:custGeom>
            <a:avLst/>
            <a:gdLst/>
            <a:ahLst/>
            <a:cxnLst/>
            <a:rect l="0" t="0" r="0" b="0"/>
            <a:pathLst>
              <a:path w="207539" h="445693">
                <a:moveTo>
                  <a:pt x="0" y="56137"/>
                </a:moveTo>
                <a:lnTo>
                  <a:pt x="26387" y="40496"/>
                </a:lnTo>
                <a:lnTo>
                  <a:pt x="78565" y="24928"/>
                </a:lnTo>
                <a:lnTo>
                  <a:pt x="139261" y="10588"/>
                </a:lnTo>
                <a:lnTo>
                  <a:pt x="176574" y="7"/>
                </a:lnTo>
                <a:lnTo>
                  <a:pt x="186736" y="0"/>
                </a:lnTo>
                <a:lnTo>
                  <a:pt x="204266" y="6231"/>
                </a:lnTo>
                <a:lnTo>
                  <a:pt x="207538" y="14677"/>
                </a:lnTo>
                <a:lnTo>
                  <a:pt x="202133" y="52172"/>
                </a:lnTo>
                <a:lnTo>
                  <a:pt x="185817" y="108257"/>
                </a:lnTo>
                <a:lnTo>
                  <a:pt x="170759" y="166432"/>
                </a:lnTo>
                <a:lnTo>
                  <a:pt x="149588" y="224196"/>
                </a:lnTo>
                <a:lnTo>
                  <a:pt x="133793" y="280667"/>
                </a:lnTo>
                <a:lnTo>
                  <a:pt x="128550" y="334014"/>
                </a:lnTo>
                <a:lnTo>
                  <a:pt x="127948" y="396942"/>
                </a:lnTo>
                <a:lnTo>
                  <a:pt x="136871" y="44569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779080" y="4333963"/>
            <a:ext cx="537605" cy="358363"/>
            <a:chOff x="3779080" y="4333963"/>
            <a:chExt cx="537605" cy="358363"/>
          </a:xfrm>
        </p:grpSpPr>
        <p:sp>
          <p:nvSpPr>
            <p:cNvPr id="30" name="Freeform 29"/>
            <p:cNvSpPr/>
            <p:nvPr/>
          </p:nvSpPr>
          <p:spPr>
            <a:xfrm>
              <a:off x="3779080" y="4386205"/>
              <a:ext cx="251642" cy="306121"/>
            </a:xfrm>
            <a:custGeom>
              <a:avLst/>
              <a:gdLst/>
              <a:ahLst/>
              <a:cxnLst/>
              <a:rect l="0" t="0" r="0" b="0"/>
              <a:pathLst>
                <a:path w="251642" h="306121">
                  <a:moveTo>
                    <a:pt x="11179" y="35764"/>
                  </a:moveTo>
                  <a:lnTo>
                    <a:pt x="0" y="24585"/>
                  </a:lnTo>
                  <a:lnTo>
                    <a:pt x="217" y="20122"/>
                  </a:lnTo>
                  <a:lnTo>
                    <a:pt x="3871" y="15977"/>
                  </a:lnTo>
                  <a:lnTo>
                    <a:pt x="18459" y="8252"/>
                  </a:lnTo>
                  <a:lnTo>
                    <a:pt x="40541" y="920"/>
                  </a:lnTo>
                  <a:lnTo>
                    <a:pt x="62833" y="0"/>
                  </a:lnTo>
                  <a:lnTo>
                    <a:pt x="105740" y="8942"/>
                  </a:lnTo>
                  <a:lnTo>
                    <a:pt x="137463" y="24177"/>
                  </a:lnTo>
                  <a:lnTo>
                    <a:pt x="144501" y="32719"/>
                  </a:lnTo>
                  <a:lnTo>
                    <a:pt x="152321" y="54687"/>
                  </a:lnTo>
                  <a:lnTo>
                    <a:pt x="150897" y="64757"/>
                  </a:lnTo>
                  <a:lnTo>
                    <a:pt x="139956" y="82185"/>
                  </a:lnTo>
                  <a:lnTo>
                    <a:pt x="114066" y="105150"/>
                  </a:lnTo>
                  <a:lnTo>
                    <a:pt x="53082" y="133342"/>
                  </a:lnTo>
                  <a:lnTo>
                    <a:pt x="49643" y="137081"/>
                  </a:lnTo>
                  <a:lnTo>
                    <a:pt x="50860" y="140743"/>
                  </a:lnTo>
                  <a:lnTo>
                    <a:pt x="55180" y="144354"/>
                  </a:lnTo>
                  <a:lnTo>
                    <a:pt x="108495" y="153745"/>
                  </a:lnTo>
                  <a:lnTo>
                    <a:pt x="162593" y="171633"/>
                  </a:lnTo>
                  <a:lnTo>
                    <a:pt x="217772" y="204550"/>
                  </a:lnTo>
                  <a:lnTo>
                    <a:pt x="234019" y="220744"/>
                  </a:lnTo>
                  <a:lnTo>
                    <a:pt x="249039" y="243539"/>
                  </a:lnTo>
                  <a:lnTo>
                    <a:pt x="251641" y="254999"/>
                  </a:lnTo>
                  <a:lnTo>
                    <a:pt x="248292" y="277091"/>
                  </a:lnTo>
                  <a:lnTo>
                    <a:pt x="242954" y="285556"/>
                  </a:lnTo>
                  <a:lnTo>
                    <a:pt x="227664" y="298081"/>
                  </a:lnTo>
                  <a:lnTo>
                    <a:pt x="193735" y="306120"/>
                  </a:lnTo>
                  <a:lnTo>
                    <a:pt x="154047" y="302912"/>
                  </a:lnTo>
                  <a:lnTo>
                    <a:pt x="102436" y="282828"/>
                  </a:lnTo>
                  <a:lnTo>
                    <a:pt x="84878" y="277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95585" y="4333963"/>
              <a:ext cx="221100" cy="295791"/>
            </a:xfrm>
            <a:custGeom>
              <a:avLst/>
              <a:gdLst/>
              <a:ahLst/>
              <a:cxnLst/>
              <a:rect l="0" t="0" r="0" b="0"/>
              <a:pathLst>
                <a:path w="221100" h="295791">
                  <a:moveTo>
                    <a:pt x="221099" y="24835"/>
                  </a:moveTo>
                  <a:lnTo>
                    <a:pt x="204331" y="30424"/>
                  </a:lnTo>
                  <a:lnTo>
                    <a:pt x="186740" y="30048"/>
                  </a:lnTo>
                  <a:lnTo>
                    <a:pt x="168394" y="24812"/>
                  </a:lnTo>
                  <a:lnTo>
                    <a:pt x="124717" y="1421"/>
                  </a:lnTo>
                  <a:lnTo>
                    <a:pt x="104563" y="0"/>
                  </a:lnTo>
                  <a:lnTo>
                    <a:pt x="94275" y="1259"/>
                  </a:lnTo>
                  <a:lnTo>
                    <a:pt x="86246" y="5608"/>
                  </a:lnTo>
                  <a:lnTo>
                    <a:pt x="74207" y="19799"/>
                  </a:lnTo>
                  <a:lnTo>
                    <a:pt x="49486" y="77959"/>
                  </a:lnTo>
                  <a:lnTo>
                    <a:pt x="38709" y="114795"/>
                  </a:lnTo>
                  <a:lnTo>
                    <a:pt x="39844" y="122243"/>
                  </a:lnTo>
                  <a:lnTo>
                    <a:pt x="44111" y="126038"/>
                  </a:lnTo>
                  <a:lnTo>
                    <a:pt x="50464" y="127399"/>
                  </a:lnTo>
                  <a:lnTo>
                    <a:pt x="85877" y="124686"/>
                  </a:lnTo>
                  <a:lnTo>
                    <a:pt x="106018" y="131994"/>
                  </a:lnTo>
                  <a:lnTo>
                    <a:pt x="131499" y="154852"/>
                  </a:lnTo>
                  <a:lnTo>
                    <a:pt x="148277" y="183851"/>
                  </a:lnTo>
                  <a:lnTo>
                    <a:pt x="155068" y="220259"/>
                  </a:lnTo>
                  <a:lnTo>
                    <a:pt x="150418" y="240762"/>
                  </a:lnTo>
                  <a:lnTo>
                    <a:pt x="139382" y="257673"/>
                  </a:lnTo>
                  <a:lnTo>
                    <a:pt x="113438" y="279177"/>
                  </a:lnTo>
                  <a:lnTo>
                    <a:pt x="93701" y="289174"/>
                  </a:lnTo>
                  <a:lnTo>
                    <a:pt x="57269" y="295790"/>
                  </a:lnTo>
                  <a:lnTo>
                    <a:pt x="0" y="2880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408077" y="1267530"/>
            <a:ext cx="801331" cy="448616"/>
            <a:chOff x="4408077" y="1267530"/>
            <a:chExt cx="801331" cy="448616"/>
          </a:xfrm>
        </p:grpSpPr>
        <p:sp>
          <p:nvSpPr>
            <p:cNvPr id="33" name="Freeform 32"/>
            <p:cNvSpPr/>
            <p:nvPr/>
          </p:nvSpPr>
          <p:spPr>
            <a:xfrm>
              <a:off x="4408077" y="1273622"/>
              <a:ext cx="234991" cy="442524"/>
            </a:xfrm>
            <a:custGeom>
              <a:avLst/>
              <a:gdLst/>
              <a:ahLst/>
              <a:cxnLst/>
              <a:rect l="0" t="0" r="0" b="0"/>
              <a:pathLst>
                <a:path w="234991" h="442524">
                  <a:moveTo>
                    <a:pt x="234990" y="74025"/>
                  </a:moveTo>
                  <a:lnTo>
                    <a:pt x="214747" y="30063"/>
                  </a:lnTo>
                  <a:lnTo>
                    <a:pt x="195587" y="5367"/>
                  </a:lnTo>
                  <a:lnTo>
                    <a:pt x="185325" y="1347"/>
                  </a:lnTo>
                  <a:lnTo>
                    <a:pt x="158324" y="0"/>
                  </a:lnTo>
                  <a:lnTo>
                    <a:pt x="121417" y="11408"/>
                  </a:lnTo>
                  <a:lnTo>
                    <a:pt x="78282" y="42975"/>
                  </a:lnTo>
                  <a:lnTo>
                    <a:pt x="64736" y="57885"/>
                  </a:lnTo>
                  <a:lnTo>
                    <a:pt x="31681" y="110505"/>
                  </a:lnTo>
                  <a:lnTo>
                    <a:pt x="10876" y="167809"/>
                  </a:lnTo>
                  <a:lnTo>
                    <a:pt x="0" y="216847"/>
                  </a:lnTo>
                  <a:lnTo>
                    <a:pt x="2258" y="246296"/>
                  </a:lnTo>
                  <a:lnTo>
                    <a:pt x="6136" y="259062"/>
                  </a:lnTo>
                  <a:lnTo>
                    <a:pt x="19803" y="276367"/>
                  </a:lnTo>
                  <a:lnTo>
                    <a:pt x="28361" y="282619"/>
                  </a:lnTo>
                  <a:lnTo>
                    <a:pt x="39916" y="284448"/>
                  </a:lnTo>
                  <a:lnTo>
                    <a:pt x="68352" y="280240"/>
                  </a:lnTo>
                  <a:lnTo>
                    <a:pt x="106067" y="259128"/>
                  </a:lnTo>
                  <a:lnTo>
                    <a:pt x="139469" y="219468"/>
                  </a:lnTo>
                  <a:lnTo>
                    <a:pt x="166003" y="170672"/>
                  </a:lnTo>
                  <a:lnTo>
                    <a:pt x="186355" y="110187"/>
                  </a:lnTo>
                  <a:lnTo>
                    <a:pt x="191588" y="53179"/>
                  </a:lnTo>
                  <a:lnTo>
                    <a:pt x="192304" y="34344"/>
                  </a:lnTo>
                  <a:lnTo>
                    <a:pt x="192622" y="41571"/>
                  </a:lnTo>
                  <a:lnTo>
                    <a:pt x="184420" y="95084"/>
                  </a:lnTo>
                  <a:lnTo>
                    <a:pt x="176073" y="155394"/>
                  </a:lnTo>
                  <a:lnTo>
                    <a:pt x="173079" y="204459"/>
                  </a:lnTo>
                  <a:lnTo>
                    <a:pt x="168949" y="259841"/>
                  </a:lnTo>
                  <a:lnTo>
                    <a:pt x="162803" y="321690"/>
                  </a:lnTo>
                  <a:lnTo>
                    <a:pt x="161739" y="375395"/>
                  </a:lnTo>
                  <a:lnTo>
                    <a:pt x="169683" y="431256"/>
                  </a:lnTo>
                  <a:lnTo>
                    <a:pt x="171819" y="442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69450" y="1267530"/>
              <a:ext cx="239958" cy="301217"/>
            </a:xfrm>
            <a:custGeom>
              <a:avLst/>
              <a:gdLst/>
              <a:ahLst/>
              <a:cxnLst/>
              <a:rect l="0" t="0" r="0" b="0"/>
              <a:pathLst>
                <a:path w="239958" h="301217">
                  <a:moveTo>
                    <a:pt x="0" y="59060"/>
                  </a:moveTo>
                  <a:lnTo>
                    <a:pt x="19151" y="42249"/>
                  </a:lnTo>
                  <a:lnTo>
                    <a:pt x="53898" y="24313"/>
                  </a:lnTo>
                  <a:lnTo>
                    <a:pt x="101888" y="11070"/>
                  </a:lnTo>
                  <a:lnTo>
                    <a:pt x="157701" y="907"/>
                  </a:lnTo>
                  <a:lnTo>
                    <a:pt x="216548" y="0"/>
                  </a:lnTo>
                  <a:lnTo>
                    <a:pt x="228593" y="2139"/>
                  </a:lnTo>
                  <a:lnTo>
                    <a:pt x="235454" y="8245"/>
                  </a:lnTo>
                  <a:lnTo>
                    <a:pt x="238858" y="16994"/>
                  </a:lnTo>
                  <a:lnTo>
                    <a:pt x="239957" y="27507"/>
                  </a:lnTo>
                  <a:lnTo>
                    <a:pt x="226080" y="84066"/>
                  </a:lnTo>
                  <a:lnTo>
                    <a:pt x="207255" y="142422"/>
                  </a:lnTo>
                  <a:lnTo>
                    <a:pt x="181206" y="195817"/>
                  </a:lnTo>
                  <a:lnTo>
                    <a:pt x="161730" y="255794"/>
                  </a:lnTo>
                  <a:lnTo>
                    <a:pt x="153335" y="286198"/>
                  </a:lnTo>
                  <a:lnTo>
                    <a:pt x="153696" y="291204"/>
                  </a:lnTo>
                  <a:lnTo>
                    <a:pt x="157928" y="301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242777" y="4432497"/>
            <a:ext cx="1284477" cy="592575"/>
            <a:chOff x="3242777" y="4432497"/>
            <a:chExt cx="1284477" cy="592575"/>
          </a:xfrm>
        </p:grpSpPr>
        <p:sp>
          <p:nvSpPr>
            <p:cNvPr id="36" name="Freeform 35"/>
            <p:cNvSpPr/>
            <p:nvPr/>
          </p:nvSpPr>
          <p:spPr>
            <a:xfrm>
              <a:off x="3569160" y="4674653"/>
              <a:ext cx="958094" cy="63171"/>
            </a:xfrm>
            <a:custGeom>
              <a:avLst/>
              <a:gdLst/>
              <a:ahLst/>
              <a:cxnLst/>
              <a:rect l="0" t="0" r="0" b="0"/>
              <a:pathLst>
                <a:path w="958094" h="63171">
                  <a:moveTo>
                    <a:pt x="0" y="63170"/>
                  </a:moveTo>
                  <a:lnTo>
                    <a:pt x="48931" y="54837"/>
                  </a:lnTo>
                  <a:lnTo>
                    <a:pt x="108062" y="53076"/>
                  </a:lnTo>
                  <a:lnTo>
                    <a:pt x="167142" y="45492"/>
                  </a:lnTo>
                  <a:lnTo>
                    <a:pt x="223829" y="43115"/>
                  </a:lnTo>
                  <a:lnTo>
                    <a:pt x="281569" y="41240"/>
                  </a:lnTo>
                  <a:lnTo>
                    <a:pt x="327143" y="34966"/>
                  </a:lnTo>
                  <a:lnTo>
                    <a:pt x="386920" y="32587"/>
                  </a:lnTo>
                  <a:lnTo>
                    <a:pt x="447699" y="28664"/>
                  </a:lnTo>
                  <a:lnTo>
                    <a:pt x="499436" y="22559"/>
                  </a:lnTo>
                  <a:lnTo>
                    <a:pt x="554716" y="21353"/>
                  </a:lnTo>
                  <a:lnTo>
                    <a:pt x="610696" y="21115"/>
                  </a:lnTo>
                  <a:lnTo>
                    <a:pt x="666813" y="21068"/>
                  </a:lnTo>
                  <a:lnTo>
                    <a:pt x="726468" y="13823"/>
                  </a:lnTo>
                  <a:lnTo>
                    <a:pt x="789118" y="11504"/>
                  </a:lnTo>
                  <a:lnTo>
                    <a:pt x="849145" y="9647"/>
                  </a:lnTo>
                  <a:lnTo>
                    <a:pt x="905768" y="2252"/>
                  </a:lnTo>
                  <a:lnTo>
                    <a:pt x="95809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42777" y="443249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0" y="0"/>
                  </a:moveTo>
                  <a:lnTo>
                    <a:pt x="27556" y="7236"/>
                  </a:lnTo>
                  <a:lnTo>
                    <a:pt x="86898" y="6759"/>
                  </a:lnTo>
                  <a:lnTo>
                    <a:pt x="149356" y="1335"/>
                  </a:lnTo>
                  <a:lnTo>
                    <a:pt x="21057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66657" y="4716767"/>
              <a:ext cx="192059" cy="231628"/>
            </a:xfrm>
            <a:custGeom>
              <a:avLst/>
              <a:gdLst/>
              <a:ahLst/>
              <a:cxnLst/>
              <a:rect l="0" t="0" r="0" b="0"/>
              <a:pathLst>
                <a:path w="192059" h="231628">
                  <a:moveTo>
                    <a:pt x="55187" y="0"/>
                  </a:moveTo>
                  <a:lnTo>
                    <a:pt x="37229" y="61110"/>
                  </a:lnTo>
                  <a:lnTo>
                    <a:pt x="14449" y="121131"/>
                  </a:lnTo>
                  <a:lnTo>
                    <a:pt x="483" y="161972"/>
                  </a:lnTo>
                  <a:lnTo>
                    <a:pt x="0" y="173492"/>
                  </a:lnTo>
                  <a:lnTo>
                    <a:pt x="5703" y="192531"/>
                  </a:lnTo>
                  <a:lnTo>
                    <a:pt x="12839" y="198544"/>
                  </a:lnTo>
                  <a:lnTo>
                    <a:pt x="33246" y="205225"/>
                  </a:lnTo>
                  <a:lnTo>
                    <a:pt x="94990" y="212985"/>
                  </a:lnTo>
                  <a:lnTo>
                    <a:pt x="155705" y="221200"/>
                  </a:lnTo>
                  <a:lnTo>
                    <a:pt x="192058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80060" y="4811523"/>
              <a:ext cx="78656" cy="205537"/>
            </a:xfrm>
            <a:custGeom>
              <a:avLst/>
              <a:gdLst/>
              <a:ahLst/>
              <a:cxnLst/>
              <a:rect l="0" t="0" r="0" b="0"/>
              <a:pathLst>
                <a:path w="78656" h="205537">
                  <a:moveTo>
                    <a:pt x="78655" y="0"/>
                  </a:moveTo>
                  <a:lnTo>
                    <a:pt x="55749" y="57264"/>
                  </a:lnTo>
                  <a:lnTo>
                    <a:pt x="34746" y="112567"/>
                  </a:lnTo>
                  <a:lnTo>
                    <a:pt x="12096" y="171758"/>
                  </a:lnTo>
                  <a:lnTo>
                    <a:pt x="0" y="205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02076" y="4742763"/>
              <a:ext cx="179508" cy="282309"/>
            </a:xfrm>
            <a:custGeom>
              <a:avLst/>
              <a:gdLst/>
              <a:ahLst/>
              <a:cxnLst/>
              <a:rect l="0" t="0" r="0" b="0"/>
              <a:pathLst>
                <a:path w="179508" h="282309">
                  <a:moveTo>
                    <a:pt x="140908" y="5589"/>
                  </a:moveTo>
                  <a:lnTo>
                    <a:pt x="124141" y="0"/>
                  </a:lnTo>
                  <a:lnTo>
                    <a:pt x="77458" y="4442"/>
                  </a:lnTo>
                  <a:lnTo>
                    <a:pt x="19363" y="16584"/>
                  </a:lnTo>
                  <a:lnTo>
                    <a:pt x="7236" y="19938"/>
                  </a:lnTo>
                  <a:lnTo>
                    <a:pt x="1490" y="24514"/>
                  </a:lnTo>
                  <a:lnTo>
                    <a:pt x="0" y="29904"/>
                  </a:lnTo>
                  <a:lnTo>
                    <a:pt x="1346" y="35837"/>
                  </a:lnTo>
                  <a:lnTo>
                    <a:pt x="15319" y="48668"/>
                  </a:lnTo>
                  <a:lnTo>
                    <a:pt x="38298" y="61000"/>
                  </a:lnTo>
                  <a:lnTo>
                    <a:pt x="97590" y="84688"/>
                  </a:lnTo>
                  <a:lnTo>
                    <a:pt x="149119" y="122469"/>
                  </a:lnTo>
                  <a:lnTo>
                    <a:pt x="171157" y="153304"/>
                  </a:lnTo>
                  <a:lnTo>
                    <a:pt x="179507" y="195846"/>
                  </a:lnTo>
                  <a:lnTo>
                    <a:pt x="175221" y="222339"/>
                  </a:lnTo>
                  <a:lnTo>
                    <a:pt x="164347" y="244642"/>
                  </a:lnTo>
                  <a:lnTo>
                    <a:pt x="147816" y="262353"/>
                  </a:lnTo>
                  <a:lnTo>
                    <a:pt x="113189" y="279889"/>
                  </a:lnTo>
                  <a:lnTo>
                    <a:pt x="89984" y="282308"/>
                  </a:lnTo>
                  <a:lnTo>
                    <a:pt x="46491" y="274329"/>
                  </a:lnTo>
                  <a:lnTo>
                    <a:pt x="28365" y="261900"/>
                  </a:lnTo>
                  <a:lnTo>
                    <a:pt x="20256" y="253671"/>
                  </a:lnTo>
                  <a:lnTo>
                    <a:pt x="11246" y="232051"/>
                  </a:lnTo>
                  <a:lnTo>
                    <a:pt x="8411" y="208015"/>
                  </a:lnTo>
                  <a:lnTo>
                    <a:pt x="19114" y="147713"/>
                  </a:lnTo>
                  <a:lnTo>
                    <a:pt x="53878" y="88815"/>
                  </a:lnTo>
                  <a:lnTo>
                    <a:pt x="110001" y="35623"/>
                  </a:lnTo>
                  <a:lnTo>
                    <a:pt x="140908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558632" y="5053679"/>
            <a:ext cx="1010736" cy="1263420"/>
            <a:chOff x="3558632" y="5053679"/>
            <a:chExt cx="1010736" cy="1263420"/>
          </a:xfrm>
        </p:grpSpPr>
        <p:sp>
          <p:nvSpPr>
            <p:cNvPr id="42" name="Freeform 41"/>
            <p:cNvSpPr/>
            <p:nvPr/>
          </p:nvSpPr>
          <p:spPr>
            <a:xfrm>
              <a:off x="3813417" y="5085264"/>
              <a:ext cx="145299" cy="197235"/>
            </a:xfrm>
            <a:custGeom>
              <a:avLst/>
              <a:gdLst/>
              <a:ahLst/>
              <a:cxnLst/>
              <a:rect l="0" t="0" r="0" b="0"/>
              <a:pathLst>
                <a:path w="145299" h="197235">
                  <a:moveTo>
                    <a:pt x="50541" y="0"/>
                  </a:moveTo>
                  <a:lnTo>
                    <a:pt x="34900" y="26386"/>
                  </a:lnTo>
                  <a:lnTo>
                    <a:pt x="15697" y="88901"/>
                  </a:lnTo>
                  <a:lnTo>
                    <a:pt x="2627" y="144119"/>
                  </a:lnTo>
                  <a:lnTo>
                    <a:pt x="0" y="172068"/>
                  </a:lnTo>
                  <a:lnTo>
                    <a:pt x="3979" y="181392"/>
                  </a:lnTo>
                  <a:lnTo>
                    <a:pt x="11311" y="187609"/>
                  </a:lnTo>
                  <a:lnTo>
                    <a:pt x="33105" y="194516"/>
                  </a:lnTo>
                  <a:lnTo>
                    <a:pt x="75921" y="197234"/>
                  </a:lnTo>
                  <a:lnTo>
                    <a:pt x="119895" y="191385"/>
                  </a:lnTo>
                  <a:lnTo>
                    <a:pt x="145298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27129" y="5127378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52643" y="0"/>
                  </a:moveTo>
                  <a:lnTo>
                    <a:pt x="37989" y="60730"/>
                  </a:lnTo>
                  <a:lnTo>
                    <a:pt x="25615" y="122827"/>
                  </a:lnTo>
                  <a:lnTo>
                    <a:pt x="18838" y="183966"/>
                  </a:lnTo>
                  <a:lnTo>
                    <a:pt x="2925" y="24283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71137" y="5053679"/>
              <a:ext cx="193714" cy="336912"/>
            </a:xfrm>
            <a:custGeom>
              <a:avLst/>
              <a:gdLst/>
              <a:ahLst/>
              <a:cxnLst/>
              <a:rect l="0" t="0" r="0" b="0"/>
              <a:pathLst>
                <a:path w="193714" h="336912">
                  <a:moveTo>
                    <a:pt x="171847" y="0"/>
                  </a:moveTo>
                  <a:lnTo>
                    <a:pt x="116802" y="16788"/>
                  </a:lnTo>
                  <a:lnTo>
                    <a:pt x="57335" y="26084"/>
                  </a:lnTo>
                  <a:lnTo>
                    <a:pt x="48712" y="31427"/>
                  </a:lnTo>
                  <a:lnTo>
                    <a:pt x="36012" y="46723"/>
                  </a:lnTo>
                  <a:lnTo>
                    <a:pt x="10809" y="105689"/>
                  </a:lnTo>
                  <a:lnTo>
                    <a:pt x="0" y="136990"/>
                  </a:lnTo>
                  <a:lnTo>
                    <a:pt x="2300" y="143969"/>
                  </a:lnTo>
                  <a:lnTo>
                    <a:pt x="8513" y="148622"/>
                  </a:lnTo>
                  <a:lnTo>
                    <a:pt x="29064" y="153791"/>
                  </a:lnTo>
                  <a:lnTo>
                    <a:pt x="86798" y="163349"/>
                  </a:lnTo>
                  <a:lnTo>
                    <a:pt x="138020" y="187074"/>
                  </a:lnTo>
                  <a:lnTo>
                    <a:pt x="173527" y="215460"/>
                  </a:lnTo>
                  <a:lnTo>
                    <a:pt x="188582" y="233800"/>
                  </a:lnTo>
                  <a:lnTo>
                    <a:pt x="193713" y="256769"/>
                  </a:lnTo>
                  <a:lnTo>
                    <a:pt x="190924" y="280236"/>
                  </a:lnTo>
                  <a:lnTo>
                    <a:pt x="181885" y="298464"/>
                  </a:lnTo>
                  <a:lnTo>
                    <a:pt x="158054" y="321880"/>
                  </a:lnTo>
                  <a:lnTo>
                    <a:pt x="129733" y="336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58632" y="5369566"/>
              <a:ext cx="1010736" cy="52611"/>
            </a:xfrm>
            <a:custGeom>
              <a:avLst/>
              <a:gdLst/>
              <a:ahLst/>
              <a:cxnLst/>
              <a:rect l="0" t="0" r="0" b="0"/>
              <a:pathLst>
                <a:path w="1010736" h="52611">
                  <a:moveTo>
                    <a:pt x="0" y="21024"/>
                  </a:moveTo>
                  <a:lnTo>
                    <a:pt x="48931" y="29358"/>
                  </a:lnTo>
                  <a:lnTo>
                    <a:pt x="108061" y="25530"/>
                  </a:lnTo>
                  <a:lnTo>
                    <a:pt x="165971" y="21914"/>
                  </a:lnTo>
                  <a:lnTo>
                    <a:pt x="215423" y="20118"/>
                  </a:lnTo>
                  <a:lnTo>
                    <a:pt x="267120" y="12697"/>
                  </a:lnTo>
                  <a:lnTo>
                    <a:pt x="320652" y="4259"/>
                  </a:lnTo>
                  <a:lnTo>
                    <a:pt x="380447" y="1239"/>
                  </a:lnTo>
                  <a:lnTo>
                    <a:pt x="441449" y="344"/>
                  </a:lnTo>
                  <a:lnTo>
                    <a:pt x="498257" y="79"/>
                  </a:lnTo>
                  <a:lnTo>
                    <a:pt x="559023" y="0"/>
                  </a:lnTo>
                  <a:lnTo>
                    <a:pt x="620312" y="1147"/>
                  </a:lnTo>
                  <a:lnTo>
                    <a:pt x="676036" y="7206"/>
                  </a:lnTo>
                  <a:lnTo>
                    <a:pt x="729591" y="10691"/>
                  </a:lnTo>
                  <a:lnTo>
                    <a:pt x="781334" y="17443"/>
                  </a:lnTo>
                  <a:lnTo>
                    <a:pt x="841333" y="23436"/>
                  </a:lnTo>
                  <a:lnTo>
                    <a:pt x="890352" y="32267"/>
                  </a:lnTo>
                  <a:lnTo>
                    <a:pt x="953031" y="45732"/>
                  </a:lnTo>
                  <a:lnTo>
                    <a:pt x="1010735" y="52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1316" y="5424507"/>
              <a:ext cx="201089" cy="281939"/>
            </a:xfrm>
            <a:custGeom>
              <a:avLst/>
              <a:gdLst/>
              <a:ahLst/>
              <a:cxnLst/>
              <a:rect l="0" t="0" r="0" b="0"/>
              <a:pathLst>
                <a:path w="201089" h="281939">
                  <a:moveTo>
                    <a:pt x="0" y="29254"/>
                  </a:moveTo>
                  <a:lnTo>
                    <a:pt x="11178" y="18076"/>
                  </a:lnTo>
                  <a:lnTo>
                    <a:pt x="40486" y="5535"/>
                  </a:lnTo>
                  <a:lnTo>
                    <a:pt x="78806" y="0"/>
                  </a:lnTo>
                  <a:lnTo>
                    <a:pt x="114207" y="3949"/>
                  </a:lnTo>
                  <a:lnTo>
                    <a:pt x="146923" y="18117"/>
                  </a:lnTo>
                  <a:lnTo>
                    <a:pt x="152931" y="25339"/>
                  </a:lnTo>
                  <a:lnTo>
                    <a:pt x="155766" y="33663"/>
                  </a:lnTo>
                  <a:lnTo>
                    <a:pt x="156486" y="42722"/>
                  </a:lnTo>
                  <a:lnTo>
                    <a:pt x="153457" y="51101"/>
                  </a:lnTo>
                  <a:lnTo>
                    <a:pt x="140733" y="66650"/>
                  </a:lnTo>
                  <a:lnTo>
                    <a:pt x="103968" y="94526"/>
                  </a:lnTo>
                  <a:lnTo>
                    <a:pt x="83642" y="104278"/>
                  </a:lnTo>
                  <a:lnTo>
                    <a:pt x="81498" y="108516"/>
                  </a:lnTo>
                  <a:lnTo>
                    <a:pt x="84748" y="112511"/>
                  </a:lnTo>
                  <a:lnTo>
                    <a:pt x="102006" y="120070"/>
                  </a:lnTo>
                  <a:lnTo>
                    <a:pt x="151387" y="137574"/>
                  </a:lnTo>
                  <a:lnTo>
                    <a:pt x="169058" y="151096"/>
                  </a:lnTo>
                  <a:lnTo>
                    <a:pt x="184711" y="168804"/>
                  </a:lnTo>
                  <a:lnTo>
                    <a:pt x="201088" y="204094"/>
                  </a:lnTo>
                  <a:lnTo>
                    <a:pt x="200739" y="214834"/>
                  </a:lnTo>
                  <a:lnTo>
                    <a:pt x="196997" y="224334"/>
                  </a:lnTo>
                  <a:lnTo>
                    <a:pt x="183480" y="241128"/>
                  </a:lnTo>
                  <a:lnTo>
                    <a:pt x="154970" y="262568"/>
                  </a:lnTo>
                  <a:lnTo>
                    <a:pt x="117407" y="275679"/>
                  </a:lnTo>
                  <a:lnTo>
                    <a:pt x="63171" y="281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85057" y="5453761"/>
              <a:ext cx="196682" cy="242157"/>
            </a:xfrm>
            <a:custGeom>
              <a:avLst/>
              <a:gdLst/>
              <a:ahLst/>
              <a:cxnLst/>
              <a:rect l="0" t="0" r="0" b="0"/>
              <a:pathLst>
                <a:path w="196682" h="242157">
                  <a:moveTo>
                    <a:pt x="0" y="0"/>
                  </a:moveTo>
                  <a:lnTo>
                    <a:pt x="58616" y="5589"/>
                  </a:lnTo>
                  <a:lnTo>
                    <a:pt x="112791" y="9553"/>
                  </a:lnTo>
                  <a:lnTo>
                    <a:pt x="168552" y="13456"/>
                  </a:lnTo>
                  <a:lnTo>
                    <a:pt x="182558" y="15990"/>
                  </a:lnTo>
                  <a:lnTo>
                    <a:pt x="190725" y="21188"/>
                  </a:lnTo>
                  <a:lnTo>
                    <a:pt x="195000" y="28164"/>
                  </a:lnTo>
                  <a:lnTo>
                    <a:pt x="196681" y="36324"/>
                  </a:lnTo>
                  <a:lnTo>
                    <a:pt x="192308" y="54748"/>
                  </a:lnTo>
                  <a:lnTo>
                    <a:pt x="165098" y="106733"/>
                  </a:lnTo>
                  <a:lnTo>
                    <a:pt x="156044" y="132055"/>
                  </a:lnTo>
                  <a:lnTo>
                    <a:pt x="155550" y="172618"/>
                  </a:lnTo>
                  <a:lnTo>
                    <a:pt x="165863" y="217502"/>
                  </a:lnTo>
                  <a:lnTo>
                    <a:pt x="178984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74487" y="5723377"/>
              <a:ext cx="188963" cy="246282"/>
            </a:xfrm>
            <a:custGeom>
              <a:avLst/>
              <a:gdLst/>
              <a:ahLst/>
              <a:cxnLst/>
              <a:rect l="0" t="0" r="0" b="0"/>
              <a:pathLst>
                <a:path w="188963" h="246282">
                  <a:moveTo>
                    <a:pt x="21057" y="14654"/>
                  </a:moveTo>
                  <a:lnTo>
                    <a:pt x="70609" y="0"/>
                  </a:lnTo>
                  <a:lnTo>
                    <a:pt x="109958" y="1083"/>
                  </a:lnTo>
                  <a:lnTo>
                    <a:pt x="151253" y="8813"/>
                  </a:lnTo>
                  <a:lnTo>
                    <a:pt x="159327" y="14270"/>
                  </a:lnTo>
                  <a:lnTo>
                    <a:pt x="163540" y="21417"/>
                  </a:lnTo>
                  <a:lnTo>
                    <a:pt x="165178" y="29691"/>
                  </a:lnTo>
                  <a:lnTo>
                    <a:pt x="162761" y="38717"/>
                  </a:lnTo>
                  <a:lnTo>
                    <a:pt x="150717" y="58104"/>
                  </a:lnTo>
                  <a:lnTo>
                    <a:pt x="107153" y="96806"/>
                  </a:lnTo>
                  <a:lnTo>
                    <a:pt x="52888" y="122251"/>
                  </a:lnTo>
                  <a:lnTo>
                    <a:pt x="17595" y="134910"/>
                  </a:lnTo>
                  <a:lnTo>
                    <a:pt x="43380" y="131692"/>
                  </a:lnTo>
                  <a:lnTo>
                    <a:pt x="98516" y="136299"/>
                  </a:lnTo>
                  <a:lnTo>
                    <a:pt x="146062" y="149643"/>
                  </a:lnTo>
                  <a:lnTo>
                    <a:pt x="167861" y="160827"/>
                  </a:lnTo>
                  <a:lnTo>
                    <a:pt x="183009" y="176716"/>
                  </a:lnTo>
                  <a:lnTo>
                    <a:pt x="188687" y="185866"/>
                  </a:lnTo>
                  <a:lnTo>
                    <a:pt x="188962" y="194306"/>
                  </a:lnTo>
                  <a:lnTo>
                    <a:pt x="185636" y="202272"/>
                  </a:lnTo>
                  <a:lnTo>
                    <a:pt x="179909" y="209923"/>
                  </a:lnTo>
                  <a:lnTo>
                    <a:pt x="161068" y="221543"/>
                  </a:lnTo>
                  <a:lnTo>
                    <a:pt x="110844" y="238535"/>
                  </a:lnTo>
                  <a:lnTo>
                    <a:pt x="55864" y="244750"/>
                  </a:lnTo>
                  <a:lnTo>
                    <a:pt x="0" y="2462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67234" y="5716974"/>
              <a:ext cx="233678" cy="273742"/>
            </a:xfrm>
            <a:custGeom>
              <a:avLst/>
              <a:gdLst/>
              <a:ahLst/>
              <a:cxnLst/>
              <a:rect l="0" t="0" r="0" b="0"/>
              <a:pathLst>
                <a:path w="233678" h="273742">
                  <a:moveTo>
                    <a:pt x="233677" y="0"/>
                  </a:moveTo>
                  <a:lnTo>
                    <a:pt x="184747" y="0"/>
                  </a:lnTo>
                  <a:lnTo>
                    <a:pt x="136901" y="0"/>
                  </a:lnTo>
                  <a:lnTo>
                    <a:pt x="73921" y="0"/>
                  </a:lnTo>
                  <a:lnTo>
                    <a:pt x="36214" y="11178"/>
                  </a:lnTo>
                  <a:lnTo>
                    <a:pt x="19964" y="26025"/>
                  </a:lnTo>
                  <a:lnTo>
                    <a:pt x="0" y="64152"/>
                  </a:lnTo>
                  <a:lnTo>
                    <a:pt x="1853" y="70844"/>
                  </a:lnTo>
                  <a:lnTo>
                    <a:pt x="7768" y="75305"/>
                  </a:lnTo>
                  <a:lnTo>
                    <a:pt x="27988" y="80262"/>
                  </a:lnTo>
                  <a:lnTo>
                    <a:pt x="82390" y="86564"/>
                  </a:lnTo>
                  <a:lnTo>
                    <a:pt x="116712" y="98568"/>
                  </a:lnTo>
                  <a:lnTo>
                    <a:pt x="137239" y="111658"/>
                  </a:lnTo>
                  <a:lnTo>
                    <a:pt x="154161" y="129174"/>
                  </a:lnTo>
                  <a:lnTo>
                    <a:pt x="163242" y="151777"/>
                  </a:lnTo>
                  <a:lnTo>
                    <a:pt x="166108" y="176251"/>
                  </a:lnTo>
                  <a:lnTo>
                    <a:pt x="163483" y="198826"/>
                  </a:lnTo>
                  <a:lnTo>
                    <a:pt x="155297" y="217439"/>
                  </a:lnTo>
                  <a:lnTo>
                    <a:pt x="149838" y="225677"/>
                  </a:lnTo>
                  <a:lnTo>
                    <a:pt x="134415" y="237952"/>
                  </a:lnTo>
                  <a:lnTo>
                    <a:pt x="81593" y="262843"/>
                  </a:lnTo>
                  <a:lnTo>
                    <a:pt x="65221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79689" y="573803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0" y="0"/>
                  </a:moveTo>
                  <a:lnTo>
                    <a:pt x="58616" y="5589"/>
                  </a:lnTo>
                  <a:lnTo>
                    <a:pt x="120427" y="12998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00746" y="5990715"/>
              <a:ext cx="800166" cy="19757"/>
            </a:xfrm>
            <a:custGeom>
              <a:avLst/>
              <a:gdLst/>
              <a:ahLst/>
              <a:cxnLst/>
              <a:rect l="0" t="0" r="0" b="0"/>
              <a:pathLst>
                <a:path w="800166" h="19757">
                  <a:moveTo>
                    <a:pt x="0" y="0"/>
                  </a:moveTo>
                  <a:lnTo>
                    <a:pt x="33622" y="14471"/>
                  </a:lnTo>
                  <a:lnTo>
                    <a:pt x="91563" y="19756"/>
                  </a:lnTo>
                  <a:lnTo>
                    <a:pt x="149572" y="17552"/>
                  </a:lnTo>
                  <a:lnTo>
                    <a:pt x="204974" y="12610"/>
                  </a:lnTo>
                  <a:lnTo>
                    <a:pt x="260384" y="11145"/>
                  </a:lnTo>
                  <a:lnTo>
                    <a:pt x="319306" y="10711"/>
                  </a:lnTo>
                  <a:lnTo>
                    <a:pt x="381138" y="10565"/>
                  </a:lnTo>
                  <a:lnTo>
                    <a:pt x="438411" y="9366"/>
                  </a:lnTo>
                  <a:lnTo>
                    <a:pt x="494785" y="2196"/>
                  </a:lnTo>
                  <a:lnTo>
                    <a:pt x="550980" y="434"/>
                  </a:lnTo>
                  <a:lnTo>
                    <a:pt x="609481" y="85"/>
                  </a:lnTo>
                  <a:lnTo>
                    <a:pt x="664898" y="25"/>
                  </a:lnTo>
                  <a:lnTo>
                    <a:pt x="716542" y="1177"/>
                  </a:lnTo>
                  <a:lnTo>
                    <a:pt x="766620" y="8335"/>
                  </a:lnTo>
                  <a:lnTo>
                    <a:pt x="800165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32414" y="6099013"/>
              <a:ext cx="284271" cy="218086"/>
            </a:xfrm>
            <a:custGeom>
              <a:avLst/>
              <a:gdLst/>
              <a:ahLst/>
              <a:cxnLst/>
              <a:rect l="0" t="0" r="0" b="0"/>
              <a:pathLst>
                <a:path w="284271" h="218086">
                  <a:moveTo>
                    <a:pt x="0" y="39101"/>
                  </a:moveTo>
                  <a:lnTo>
                    <a:pt x="11179" y="22333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3929" y="0"/>
                  </a:lnTo>
                  <a:lnTo>
                    <a:pt x="131843" y="5939"/>
                  </a:lnTo>
                  <a:lnTo>
                    <a:pt x="194196" y="21545"/>
                  </a:lnTo>
                  <a:lnTo>
                    <a:pt x="241001" y="46811"/>
                  </a:lnTo>
                  <a:lnTo>
                    <a:pt x="256460" y="63585"/>
                  </a:lnTo>
                  <a:lnTo>
                    <a:pt x="262221" y="72971"/>
                  </a:lnTo>
                  <a:lnTo>
                    <a:pt x="265501" y="92759"/>
                  </a:lnTo>
                  <a:lnTo>
                    <a:pt x="264738" y="102949"/>
                  </a:lnTo>
                  <a:lnTo>
                    <a:pt x="254532" y="123630"/>
                  </a:lnTo>
                  <a:lnTo>
                    <a:pt x="224973" y="159913"/>
                  </a:lnTo>
                  <a:lnTo>
                    <a:pt x="192481" y="182391"/>
                  </a:lnTo>
                  <a:lnTo>
                    <a:pt x="153218" y="192691"/>
                  </a:lnTo>
                  <a:lnTo>
                    <a:pt x="99199" y="195002"/>
                  </a:lnTo>
                  <a:lnTo>
                    <a:pt x="42699" y="182262"/>
                  </a:lnTo>
                  <a:lnTo>
                    <a:pt x="16291" y="166656"/>
                  </a:lnTo>
                  <a:lnTo>
                    <a:pt x="12030" y="159233"/>
                  </a:lnTo>
                  <a:lnTo>
                    <a:pt x="10416" y="141626"/>
                  </a:lnTo>
                  <a:lnTo>
                    <a:pt x="13963" y="134357"/>
                  </a:lnTo>
                  <a:lnTo>
                    <a:pt x="27263" y="123161"/>
                  </a:lnTo>
                  <a:lnTo>
                    <a:pt x="65660" y="115870"/>
                  </a:lnTo>
                  <a:lnTo>
                    <a:pt x="108492" y="119299"/>
                  </a:lnTo>
                  <a:lnTo>
                    <a:pt x="164887" y="139344"/>
                  </a:lnTo>
                  <a:lnTo>
                    <a:pt x="217967" y="168953"/>
                  </a:lnTo>
                  <a:lnTo>
                    <a:pt x="274636" y="211230"/>
                  </a:lnTo>
                  <a:lnTo>
                    <a:pt x="284270" y="2180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432704" y="1126950"/>
            <a:ext cx="842281" cy="631310"/>
            <a:chOff x="5432704" y="1126950"/>
            <a:chExt cx="842281" cy="631310"/>
          </a:xfrm>
        </p:grpSpPr>
        <p:sp>
          <p:nvSpPr>
            <p:cNvPr id="54" name="Freeform 53"/>
            <p:cNvSpPr/>
            <p:nvPr/>
          </p:nvSpPr>
          <p:spPr>
            <a:xfrm>
              <a:off x="5464290" y="14845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95875" y="1400290"/>
              <a:ext cx="19467" cy="326384"/>
            </a:xfrm>
            <a:custGeom>
              <a:avLst/>
              <a:gdLst/>
              <a:ahLst/>
              <a:cxnLst/>
              <a:rect l="0" t="0" r="0" b="0"/>
              <a:pathLst>
                <a:path w="19467" h="326384">
                  <a:moveTo>
                    <a:pt x="0" y="326383"/>
                  </a:moveTo>
                  <a:lnTo>
                    <a:pt x="7236" y="298827"/>
                  </a:lnTo>
                  <a:lnTo>
                    <a:pt x="12998" y="242604"/>
                  </a:lnTo>
                  <a:lnTo>
                    <a:pt x="17476" y="206090"/>
                  </a:lnTo>
                  <a:lnTo>
                    <a:pt x="19466" y="146967"/>
                  </a:lnTo>
                  <a:lnTo>
                    <a:pt x="17231" y="99634"/>
                  </a:lnTo>
                  <a:lnTo>
                    <a:pt x="12515" y="46679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18549" y="1284476"/>
              <a:ext cx="151068" cy="421141"/>
            </a:xfrm>
            <a:custGeom>
              <a:avLst/>
              <a:gdLst/>
              <a:ahLst/>
              <a:cxnLst/>
              <a:rect l="0" t="0" r="0" b="0"/>
              <a:pathLst>
                <a:path w="151068" h="421141">
                  <a:moveTo>
                    <a:pt x="24725" y="0"/>
                  </a:moveTo>
                  <a:lnTo>
                    <a:pt x="41493" y="11179"/>
                  </a:lnTo>
                  <a:lnTo>
                    <a:pt x="63099" y="40487"/>
                  </a:lnTo>
                  <a:lnTo>
                    <a:pt x="67907" y="68687"/>
                  </a:lnTo>
                  <a:lnTo>
                    <a:pt x="63804" y="99548"/>
                  </a:lnTo>
                  <a:lnTo>
                    <a:pt x="35694" y="151249"/>
                  </a:lnTo>
                  <a:lnTo>
                    <a:pt x="1676" y="190274"/>
                  </a:lnTo>
                  <a:lnTo>
                    <a:pt x="0" y="198209"/>
                  </a:lnTo>
                  <a:lnTo>
                    <a:pt x="3563" y="204669"/>
                  </a:lnTo>
                  <a:lnTo>
                    <a:pt x="57226" y="245681"/>
                  </a:lnTo>
                  <a:lnTo>
                    <a:pt x="75435" y="265950"/>
                  </a:lnTo>
                  <a:lnTo>
                    <a:pt x="99776" y="317089"/>
                  </a:lnTo>
                  <a:lnTo>
                    <a:pt x="126462" y="377802"/>
                  </a:lnTo>
                  <a:lnTo>
                    <a:pt x="15106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01202" y="1301021"/>
              <a:ext cx="473783" cy="341425"/>
            </a:xfrm>
            <a:custGeom>
              <a:avLst/>
              <a:gdLst/>
              <a:ahLst/>
              <a:cxnLst/>
              <a:rect l="0" t="0" r="0" b="0"/>
              <a:pathLst>
                <a:path w="473783" h="341425">
                  <a:moveTo>
                    <a:pt x="0" y="36098"/>
                  </a:moveTo>
                  <a:lnTo>
                    <a:pt x="58617" y="12378"/>
                  </a:lnTo>
                  <a:lnTo>
                    <a:pt x="121196" y="0"/>
                  </a:lnTo>
                  <a:lnTo>
                    <a:pt x="169011" y="4995"/>
                  </a:lnTo>
                  <a:lnTo>
                    <a:pt x="190539" y="14865"/>
                  </a:lnTo>
                  <a:lnTo>
                    <a:pt x="221402" y="44754"/>
                  </a:lnTo>
                  <a:lnTo>
                    <a:pt x="253697" y="104012"/>
                  </a:lnTo>
                  <a:lnTo>
                    <a:pt x="264052" y="133352"/>
                  </a:lnTo>
                  <a:lnTo>
                    <a:pt x="265281" y="187356"/>
                  </a:lnTo>
                  <a:lnTo>
                    <a:pt x="254773" y="221087"/>
                  </a:lnTo>
                  <a:lnTo>
                    <a:pt x="219432" y="275280"/>
                  </a:lnTo>
                  <a:lnTo>
                    <a:pt x="193061" y="291749"/>
                  </a:lnTo>
                  <a:lnTo>
                    <a:pt x="177840" y="297779"/>
                  </a:lnTo>
                  <a:lnTo>
                    <a:pt x="165353" y="299459"/>
                  </a:lnTo>
                  <a:lnTo>
                    <a:pt x="145240" y="295087"/>
                  </a:lnTo>
                  <a:lnTo>
                    <a:pt x="140110" y="288306"/>
                  </a:lnTo>
                  <a:lnTo>
                    <a:pt x="137530" y="268293"/>
                  </a:lnTo>
                  <a:lnTo>
                    <a:pt x="146522" y="246920"/>
                  </a:lnTo>
                  <a:lnTo>
                    <a:pt x="153833" y="236308"/>
                  </a:lnTo>
                  <a:lnTo>
                    <a:pt x="174435" y="221396"/>
                  </a:lnTo>
                  <a:lnTo>
                    <a:pt x="186480" y="215782"/>
                  </a:lnTo>
                  <a:lnTo>
                    <a:pt x="236967" y="213470"/>
                  </a:lnTo>
                  <a:lnTo>
                    <a:pt x="263636" y="220605"/>
                  </a:lnTo>
                  <a:lnTo>
                    <a:pt x="323146" y="258140"/>
                  </a:lnTo>
                  <a:lnTo>
                    <a:pt x="383205" y="302594"/>
                  </a:lnTo>
                  <a:lnTo>
                    <a:pt x="441129" y="332296"/>
                  </a:lnTo>
                  <a:lnTo>
                    <a:pt x="473782" y="341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11689" y="1189720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32704" y="1210777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115814" y="0"/>
                  </a:moveTo>
                  <a:lnTo>
                    <a:pt x="93457" y="11178"/>
                  </a:lnTo>
                  <a:lnTo>
                    <a:pt x="76241" y="29144"/>
                  </a:lnTo>
                  <a:lnTo>
                    <a:pt x="47345" y="83906"/>
                  </a:lnTo>
                  <a:lnTo>
                    <a:pt x="24718" y="147371"/>
                  </a:lnTo>
                  <a:lnTo>
                    <a:pt x="10559" y="18326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54629" y="1126950"/>
              <a:ext cx="367631" cy="631310"/>
            </a:xfrm>
            <a:custGeom>
              <a:avLst/>
              <a:gdLst/>
              <a:ahLst/>
              <a:cxnLst/>
              <a:rect l="0" t="0" r="0" b="0"/>
              <a:pathLst>
                <a:path w="367631" h="631310">
                  <a:moveTo>
                    <a:pt x="30718" y="125941"/>
                  </a:moveTo>
                  <a:lnTo>
                    <a:pt x="22385" y="163419"/>
                  </a:lnTo>
                  <a:lnTo>
                    <a:pt x="20623" y="226021"/>
                  </a:lnTo>
                  <a:lnTo>
                    <a:pt x="20318" y="279856"/>
                  </a:lnTo>
                  <a:lnTo>
                    <a:pt x="20227" y="338441"/>
                  </a:lnTo>
                  <a:lnTo>
                    <a:pt x="20201" y="394665"/>
                  </a:lnTo>
                  <a:lnTo>
                    <a:pt x="20193" y="442779"/>
                  </a:lnTo>
                  <a:lnTo>
                    <a:pt x="17852" y="448300"/>
                  </a:lnTo>
                  <a:lnTo>
                    <a:pt x="13952" y="447302"/>
                  </a:lnTo>
                  <a:lnTo>
                    <a:pt x="9012" y="441957"/>
                  </a:lnTo>
                  <a:lnTo>
                    <a:pt x="3523" y="420421"/>
                  </a:lnTo>
                  <a:lnTo>
                    <a:pt x="0" y="358935"/>
                  </a:lnTo>
                  <a:lnTo>
                    <a:pt x="7709" y="304935"/>
                  </a:lnTo>
                  <a:lnTo>
                    <a:pt x="17142" y="257225"/>
                  </a:lnTo>
                  <a:lnTo>
                    <a:pt x="30809" y="194941"/>
                  </a:lnTo>
                  <a:lnTo>
                    <a:pt x="48277" y="137237"/>
                  </a:lnTo>
                  <a:lnTo>
                    <a:pt x="68545" y="91387"/>
                  </a:lnTo>
                  <a:lnTo>
                    <a:pt x="100061" y="37617"/>
                  </a:lnTo>
                  <a:lnTo>
                    <a:pt x="127303" y="7094"/>
                  </a:lnTo>
                  <a:lnTo>
                    <a:pt x="138392" y="2256"/>
                  </a:lnTo>
                  <a:lnTo>
                    <a:pt x="163191" y="0"/>
                  </a:lnTo>
                  <a:lnTo>
                    <a:pt x="183571" y="6016"/>
                  </a:lnTo>
                  <a:lnTo>
                    <a:pt x="200428" y="17659"/>
                  </a:lnTo>
                  <a:lnTo>
                    <a:pt x="215719" y="34532"/>
                  </a:lnTo>
                  <a:lnTo>
                    <a:pt x="231892" y="69351"/>
                  </a:lnTo>
                  <a:lnTo>
                    <a:pt x="246668" y="130274"/>
                  </a:lnTo>
                  <a:lnTo>
                    <a:pt x="249121" y="173108"/>
                  </a:lnTo>
                  <a:lnTo>
                    <a:pt x="241789" y="209716"/>
                  </a:lnTo>
                  <a:lnTo>
                    <a:pt x="218943" y="263415"/>
                  </a:lnTo>
                  <a:lnTo>
                    <a:pt x="195673" y="301984"/>
                  </a:lnTo>
                  <a:lnTo>
                    <a:pt x="161958" y="340869"/>
                  </a:lnTo>
                  <a:lnTo>
                    <a:pt x="128745" y="358209"/>
                  </a:lnTo>
                  <a:lnTo>
                    <a:pt x="118296" y="359165"/>
                  </a:lnTo>
                  <a:lnTo>
                    <a:pt x="100447" y="353988"/>
                  </a:lnTo>
                  <a:lnTo>
                    <a:pt x="95922" y="348162"/>
                  </a:lnTo>
                  <a:lnTo>
                    <a:pt x="94074" y="340769"/>
                  </a:lnTo>
                  <a:lnTo>
                    <a:pt x="94012" y="332331"/>
                  </a:lnTo>
                  <a:lnTo>
                    <a:pt x="97480" y="325535"/>
                  </a:lnTo>
                  <a:lnTo>
                    <a:pt x="110693" y="314865"/>
                  </a:lnTo>
                  <a:lnTo>
                    <a:pt x="120300" y="313891"/>
                  </a:lnTo>
                  <a:lnTo>
                    <a:pt x="143451" y="319049"/>
                  </a:lnTo>
                  <a:lnTo>
                    <a:pt x="171615" y="335106"/>
                  </a:lnTo>
                  <a:lnTo>
                    <a:pt x="233118" y="391810"/>
                  </a:lnTo>
                  <a:lnTo>
                    <a:pt x="283335" y="450079"/>
                  </a:lnTo>
                  <a:lnTo>
                    <a:pt x="311465" y="491135"/>
                  </a:lnTo>
                  <a:lnTo>
                    <a:pt x="338238" y="546646"/>
                  </a:lnTo>
                  <a:lnTo>
                    <a:pt x="358964" y="589109"/>
                  </a:lnTo>
                  <a:lnTo>
                    <a:pt x="367630" y="6313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61763" y="284598"/>
            <a:ext cx="1983972" cy="705410"/>
            <a:chOff x="3461763" y="284598"/>
            <a:chExt cx="1983972" cy="705410"/>
          </a:xfrm>
        </p:grpSpPr>
        <p:sp>
          <p:nvSpPr>
            <p:cNvPr id="2" name="Freeform 1"/>
            <p:cNvSpPr/>
            <p:nvPr/>
          </p:nvSpPr>
          <p:spPr>
            <a:xfrm>
              <a:off x="3461763" y="284598"/>
              <a:ext cx="15142" cy="505369"/>
            </a:xfrm>
            <a:custGeom>
              <a:avLst/>
              <a:gdLst/>
              <a:ahLst/>
              <a:cxnLst/>
              <a:rect l="0" t="0" r="0" b="0"/>
              <a:pathLst>
                <a:path w="15142" h="505369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2" y="79116"/>
                  </a:lnTo>
                  <a:lnTo>
                    <a:pt x="2826" y="93912"/>
                  </a:lnTo>
                  <a:lnTo>
                    <a:pt x="3353" y="109584"/>
                  </a:lnTo>
                  <a:lnTo>
                    <a:pt x="3743" y="126376"/>
                  </a:lnTo>
                  <a:lnTo>
                    <a:pt x="4190" y="143906"/>
                  </a:lnTo>
                  <a:lnTo>
                    <a:pt x="5030" y="161373"/>
                  </a:lnTo>
                  <a:lnTo>
                    <a:pt x="6411" y="178322"/>
                  </a:lnTo>
                  <a:lnTo>
                    <a:pt x="8153" y="195127"/>
                  </a:lnTo>
                  <a:lnTo>
                    <a:pt x="9863" y="212769"/>
                  </a:lnTo>
                  <a:lnTo>
                    <a:pt x="11307" y="231747"/>
                  </a:lnTo>
                  <a:lnTo>
                    <a:pt x="12427" y="251918"/>
                  </a:lnTo>
                  <a:lnTo>
                    <a:pt x="13254" y="272770"/>
                  </a:lnTo>
                  <a:lnTo>
                    <a:pt x="13844" y="293914"/>
                  </a:lnTo>
                  <a:lnTo>
                    <a:pt x="14258" y="315146"/>
                  </a:lnTo>
                  <a:lnTo>
                    <a:pt x="14543" y="336381"/>
                  </a:lnTo>
                  <a:lnTo>
                    <a:pt x="14738" y="357576"/>
                  </a:lnTo>
                  <a:lnTo>
                    <a:pt x="14870" y="378401"/>
                  </a:lnTo>
                  <a:lnTo>
                    <a:pt x="14959" y="398244"/>
                  </a:lnTo>
                  <a:lnTo>
                    <a:pt x="15020" y="416845"/>
                  </a:lnTo>
                  <a:lnTo>
                    <a:pt x="15060" y="434060"/>
                  </a:lnTo>
                  <a:lnTo>
                    <a:pt x="15091" y="451591"/>
                  </a:lnTo>
                  <a:lnTo>
                    <a:pt x="15117" y="473213"/>
                  </a:lnTo>
                  <a:lnTo>
                    <a:pt x="15141" y="505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55889" y="779437"/>
              <a:ext cx="72228" cy="210571"/>
            </a:xfrm>
            <a:custGeom>
              <a:avLst/>
              <a:gdLst/>
              <a:ahLst/>
              <a:cxnLst/>
              <a:rect l="0" t="0" r="0" b="0"/>
              <a:pathLst>
                <a:path w="72228" h="210571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2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60"/>
                  </a:lnTo>
                  <a:lnTo>
                    <a:pt x="42846" y="64446"/>
                  </a:lnTo>
                  <a:lnTo>
                    <a:pt x="49628" y="75269"/>
                  </a:lnTo>
                  <a:lnTo>
                    <a:pt x="56471" y="86804"/>
                  </a:lnTo>
                  <a:lnTo>
                    <a:pt x="62863" y="98821"/>
                  </a:lnTo>
                  <a:lnTo>
                    <a:pt x="67863" y="110886"/>
                  </a:lnTo>
                  <a:lnTo>
                    <a:pt x="71064" y="122748"/>
                  </a:lnTo>
                  <a:lnTo>
                    <a:pt x="72227" y="134492"/>
                  </a:lnTo>
                  <a:lnTo>
                    <a:pt x="71037" y="146443"/>
                  </a:lnTo>
                  <a:lnTo>
                    <a:pt x="67581" y="158762"/>
                  </a:lnTo>
                  <a:lnTo>
                    <a:pt x="62676" y="170861"/>
                  </a:lnTo>
                  <a:lnTo>
                    <a:pt x="57200" y="182674"/>
                  </a:lnTo>
                  <a:lnTo>
                    <a:pt x="50676" y="195244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45402" y="322099"/>
              <a:ext cx="337824" cy="500515"/>
            </a:xfrm>
            <a:custGeom>
              <a:avLst/>
              <a:gdLst/>
              <a:ahLst/>
              <a:cxnLst/>
              <a:rect l="0" t="0" r="0" b="0"/>
              <a:pathLst>
                <a:path w="337824" h="500515">
                  <a:moveTo>
                    <a:pt x="147399" y="15141"/>
                  </a:moveTo>
                  <a:lnTo>
                    <a:pt x="141531" y="23943"/>
                  </a:lnTo>
                  <a:lnTo>
                    <a:pt x="135967" y="32289"/>
                  </a:lnTo>
                  <a:lnTo>
                    <a:pt x="130167" y="40988"/>
                  </a:lnTo>
                  <a:lnTo>
                    <a:pt x="124087" y="50109"/>
                  </a:lnTo>
                  <a:lnTo>
                    <a:pt x="117757" y="59604"/>
                  </a:lnTo>
                  <a:lnTo>
                    <a:pt x="111229" y="69392"/>
                  </a:lnTo>
                  <a:lnTo>
                    <a:pt x="104553" y="79233"/>
                  </a:lnTo>
                  <a:lnTo>
                    <a:pt x="97770" y="88758"/>
                  </a:lnTo>
                  <a:lnTo>
                    <a:pt x="90908" y="97791"/>
                  </a:lnTo>
                  <a:lnTo>
                    <a:pt x="83826" y="106330"/>
                  </a:lnTo>
                  <a:lnTo>
                    <a:pt x="76232" y="114451"/>
                  </a:lnTo>
                  <a:lnTo>
                    <a:pt x="68015" y="122231"/>
                  </a:lnTo>
                  <a:lnTo>
                    <a:pt x="59376" y="129100"/>
                  </a:lnTo>
                  <a:lnTo>
                    <a:pt x="50731" y="133897"/>
                  </a:lnTo>
                  <a:lnTo>
                    <a:pt x="42338" y="136151"/>
                  </a:lnTo>
                  <a:lnTo>
                    <a:pt x="34755" y="135867"/>
                  </a:lnTo>
                  <a:lnTo>
                    <a:pt x="28880" y="133167"/>
                  </a:lnTo>
                  <a:lnTo>
                    <a:pt x="25047" y="128386"/>
                  </a:lnTo>
                  <a:lnTo>
                    <a:pt x="23102" y="121958"/>
                  </a:lnTo>
                  <a:lnTo>
                    <a:pt x="22696" y="114298"/>
                  </a:lnTo>
                  <a:lnTo>
                    <a:pt x="23459" y="105747"/>
                  </a:lnTo>
                  <a:lnTo>
                    <a:pt x="25239" y="96571"/>
                  </a:lnTo>
                  <a:lnTo>
                    <a:pt x="28095" y="86959"/>
                  </a:lnTo>
                  <a:lnTo>
                    <a:pt x="31973" y="77055"/>
                  </a:lnTo>
                  <a:lnTo>
                    <a:pt x="36710" y="67116"/>
                  </a:lnTo>
                  <a:lnTo>
                    <a:pt x="42113" y="57516"/>
                  </a:lnTo>
                  <a:lnTo>
                    <a:pt x="48013" y="48428"/>
                  </a:lnTo>
                  <a:lnTo>
                    <a:pt x="54432" y="39851"/>
                  </a:lnTo>
                  <a:lnTo>
                    <a:pt x="61573" y="31702"/>
                  </a:lnTo>
                  <a:lnTo>
                    <a:pt x="69494" y="23895"/>
                  </a:lnTo>
                  <a:lnTo>
                    <a:pt x="78270" y="16668"/>
                  </a:lnTo>
                  <a:lnTo>
                    <a:pt x="88072" y="10566"/>
                  </a:lnTo>
                  <a:lnTo>
                    <a:pt x="98888" y="5799"/>
                  </a:lnTo>
                  <a:lnTo>
                    <a:pt x="110405" y="2429"/>
                  </a:lnTo>
                  <a:lnTo>
                    <a:pt x="122128" y="533"/>
                  </a:lnTo>
                  <a:lnTo>
                    <a:pt x="133752" y="0"/>
                  </a:lnTo>
                  <a:lnTo>
                    <a:pt x="145165" y="590"/>
                  </a:lnTo>
                  <a:lnTo>
                    <a:pt x="156361" y="2041"/>
                  </a:lnTo>
                  <a:lnTo>
                    <a:pt x="167370" y="4131"/>
                  </a:lnTo>
                  <a:lnTo>
                    <a:pt x="178067" y="7007"/>
                  </a:lnTo>
                  <a:lnTo>
                    <a:pt x="188185" y="11146"/>
                  </a:lnTo>
                  <a:lnTo>
                    <a:pt x="197618" y="16711"/>
                  </a:lnTo>
                  <a:lnTo>
                    <a:pt x="206259" y="23568"/>
                  </a:lnTo>
                  <a:lnTo>
                    <a:pt x="213918" y="31466"/>
                  </a:lnTo>
                  <a:lnTo>
                    <a:pt x="220583" y="40155"/>
                  </a:lnTo>
                  <a:lnTo>
                    <a:pt x="226230" y="49583"/>
                  </a:lnTo>
                  <a:lnTo>
                    <a:pt x="230731" y="59888"/>
                  </a:lnTo>
                  <a:lnTo>
                    <a:pt x="234127" y="71073"/>
                  </a:lnTo>
                  <a:lnTo>
                    <a:pt x="236426" y="82855"/>
                  </a:lnTo>
                  <a:lnTo>
                    <a:pt x="237528" y="94762"/>
                  </a:lnTo>
                  <a:lnTo>
                    <a:pt x="237492" y="106513"/>
                  </a:lnTo>
                  <a:lnTo>
                    <a:pt x="236504" y="118013"/>
                  </a:lnTo>
                  <a:lnTo>
                    <a:pt x="234778" y="129268"/>
                  </a:lnTo>
                  <a:lnTo>
                    <a:pt x="232504" y="140321"/>
                  </a:lnTo>
                  <a:lnTo>
                    <a:pt x="229673" y="151218"/>
                  </a:lnTo>
                  <a:lnTo>
                    <a:pt x="226095" y="162002"/>
                  </a:lnTo>
                  <a:lnTo>
                    <a:pt x="221721" y="172701"/>
                  </a:lnTo>
                  <a:lnTo>
                    <a:pt x="216478" y="183175"/>
                  </a:lnTo>
                  <a:lnTo>
                    <a:pt x="210202" y="193136"/>
                  </a:lnTo>
                  <a:lnTo>
                    <a:pt x="202902" y="202461"/>
                  </a:lnTo>
                  <a:lnTo>
                    <a:pt x="194728" y="211027"/>
                  </a:lnTo>
                  <a:lnTo>
                    <a:pt x="185872" y="218636"/>
                  </a:lnTo>
                  <a:lnTo>
                    <a:pt x="176580" y="225259"/>
                  </a:lnTo>
                  <a:lnTo>
                    <a:pt x="169523" y="230590"/>
                  </a:lnTo>
                  <a:lnTo>
                    <a:pt x="168100" y="234049"/>
                  </a:lnTo>
                  <a:lnTo>
                    <a:pt x="171645" y="235793"/>
                  </a:lnTo>
                  <a:lnTo>
                    <a:pt x="178696" y="236503"/>
                  </a:lnTo>
                  <a:lnTo>
                    <a:pt x="187935" y="236877"/>
                  </a:lnTo>
                  <a:lnTo>
                    <a:pt x="198260" y="237516"/>
                  </a:lnTo>
                  <a:lnTo>
                    <a:pt x="209012" y="238695"/>
                  </a:lnTo>
                  <a:lnTo>
                    <a:pt x="219876" y="240605"/>
                  </a:lnTo>
                  <a:lnTo>
                    <a:pt x="230721" y="243473"/>
                  </a:lnTo>
                  <a:lnTo>
                    <a:pt x="241506" y="247327"/>
                  </a:lnTo>
                  <a:lnTo>
                    <a:pt x="252229" y="252199"/>
                  </a:lnTo>
                  <a:lnTo>
                    <a:pt x="262898" y="258216"/>
                  </a:lnTo>
                  <a:lnTo>
                    <a:pt x="273521" y="265337"/>
                  </a:lnTo>
                  <a:lnTo>
                    <a:pt x="283946" y="273389"/>
                  </a:lnTo>
                  <a:lnTo>
                    <a:pt x="293874" y="282164"/>
                  </a:lnTo>
                  <a:lnTo>
                    <a:pt x="303177" y="291476"/>
                  </a:lnTo>
                  <a:lnTo>
                    <a:pt x="311729" y="301339"/>
                  </a:lnTo>
                  <a:lnTo>
                    <a:pt x="319327" y="311944"/>
                  </a:lnTo>
                  <a:lnTo>
                    <a:pt x="325946" y="323339"/>
                  </a:lnTo>
                  <a:lnTo>
                    <a:pt x="331393" y="335432"/>
                  </a:lnTo>
                  <a:lnTo>
                    <a:pt x="335228" y="348081"/>
                  </a:lnTo>
                  <a:lnTo>
                    <a:pt x="337357" y="361143"/>
                  </a:lnTo>
                  <a:lnTo>
                    <a:pt x="337823" y="374339"/>
                  </a:lnTo>
                  <a:lnTo>
                    <a:pt x="336623" y="387270"/>
                  </a:lnTo>
                  <a:lnTo>
                    <a:pt x="333923" y="399745"/>
                  </a:lnTo>
                  <a:lnTo>
                    <a:pt x="329841" y="411747"/>
                  </a:lnTo>
                  <a:lnTo>
                    <a:pt x="324360" y="423348"/>
                  </a:lnTo>
                  <a:lnTo>
                    <a:pt x="317607" y="434630"/>
                  </a:lnTo>
                  <a:lnTo>
                    <a:pt x="309972" y="445514"/>
                  </a:lnTo>
                  <a:lnTo>
                    <a:pt x="302011" y="455756"/>
                  </a:lnTo>
                  <a:lnTo>
                    <a:pt x="294056" y="465274"/>
                  </a:lnTo>
                  <a:lnTo>
                    <a:pt x="285920" y="473971"/>
                  </a:lnTo>
                  <a:lnTo>
                    <a:pt x="277012" y="481668"/>
                  </a:lnTo>
                  <a:lnTo>
                    <a:pt x="267058" y="488354"/>
                  </a:lnTo>
                  <a:lnTo>
                    <a:pt x="256253" y="493844"/>
                  </a:lnTo>
                  <a:lnTo>
                    <a:pt x="245075" y="497709"/>
                  </a:lnTo>
                  <a:lnTo>
                    <a:pt x="233835" y="499863"/>
                  </a:lnTo>
                  <a:lnTo>
                    <a:pt x="222186" y="500514"/>
                  </a:lnTo>
                  <a:lnTo>
                    <a:pt x="209241" y="499971"/>
                  </a:lnTo>
                  <a:lnTo>
                    <a:pt x="194617" y="498535"/>
                  </a:lnTo>
                  <a:lnTo>
                    <a:pt x="178881" y="496455"/>
                  </a:lnTo>
                  <a:lnTo>
                    <a:pt x="163233" y="493922"/>
                  </a:lnTo>
                  <a:lnTo>
                    <a:pt x="148366" y="491071"/>
                  </a:lnTo>
                  <a:lnTo>
                    <a:pt x="134131" y="487836"/>
                  </a:lnTo>
                  <a:lnTo>
                    <a:pt x="119825" y="483979"/>
                  </a:lnTo>
                  <a:lnTo>
                    <a:pt x="105023" y="479423"/>
                  </a:lnTo>
                  <a:lnTo>
                    <a:pt x="89776" y="474396"/>
                  </a:lnTo>
                  <a:lnTo>
                    <a:pt x="74447" y="469328"/>
                  </a:lnTo>
                  <a:lnTo>
                    <a:pt x="59294" y="464481"/>
                  </a:lnTo>
                  <a:lnTo>
                    <a:pt x="44998" y="460078"/>
                  </a:lnTo>
                  <a:lnTo>
                    <a:pt x="31329" y="455956"/>
                  </a:lnTo>
                  <a:lnTo>
                    <a:pt x="17089" y="451759"/>
                  </a:lnTo>
                  <a:lnTo>
                    <a:pt x="0" y="4468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58741" y="288478"/>
              <a:ext cx="286102" cy="480882"/>
            </a:xfrm>
            <a:custGeom>
              <a:avLst/>
              <a:gdLst/>
              <a:ahLst/>
              <a:cxnLst/>
              <a:rect l="0" t="0" r="0" b="0"/>
              <a:pathLst>
                <a:path w="286102" h="480882">
                  <a:moveTo>
                    <a:pt x="186785" y="17177"/>
                  </a:moveTo>
                  <a:lnTo>
                    <a:pt x="172183" y="17110"/>
                  </a:lnTo>
                  <a:lnTo>
                    <a:pt x="158912" y="16470"/>
                  </a:lnTo>
                  <a:lnTo>
                    <a:pt x="145711" y="15173"/>
                  </a:lnTo>
                  <a:lnTo>
                    <a:pt x="132369" y="13313"/>
                  </a:lnTo>
                  <a:lnTo>
                    <a:pt x="118860" y="10997"/>
                  </a:lnTo>
                  <a:lnTo>
                    <a:pt x="105207" y="8335"/>
                  </a:lnTo>
                  <a:lnTo>
                    <a:pt x="91441" y="5584"/>
                  </a:lnTo>
                  <a:lnTo>
                    <a:pt x="77591" y="3125"/>
                  </a:lnTo>
                  <a:lnTo>
                    <a:pt x="63692" y="1152"/>
                  </a:lnTo>
                  <a:lnTo>
                    <a:pt x="50087" y="0"/>
                  </a:lnTo>
                  <a:lnTo>
                    <a:pt x="37406" y="208"/>
                  </a:lnTo>
                  <a:lnTo>
                    <a:pt x="25928" y="1950"/>
                  </a:lnTo>
                  <a:lnTo>
                    <a:pt x="16087" y="5239"/>
                  </a:lnTo>
                  <a:lnTo>
                    <a:pt x="8605" y="10113"/>
                  </a:lnTo>
                  <a:lnTo>
                    <a:pt x="3651" y="16433"/>
                  </a:lnTo>
                  <a:lnTo>
                    <a:pt x="935" y="24099"/>
                  </a:lnTo>
                  <a:lnTo>
                    <a:pt x="0" y="33138"/>
                  </a:lnTo>
                  <a:lnTo>
                    <a:pt x="402" y="43444"/>
                  </a:lnTo>
                  <a:lnTo>
                    <a:pt x="1768" y="54955"/>
                  </a:lnTo>
                  <a:lnTo>
                    <a:pt x="3813" y="67738"/>
                  </a:lnTo>
                  <a:lnTo>
                    <a:pt x="6329" y="81704"/>
                  </a:lnTo>
                  <a:lnTo>
                    <a:pt x="9167" y="96489"/>
                  </a:lnTo>
                  <a:lnTo>
                    <a:pt x="12225" y="111559"/>
                  </a:lnTo>
                  <a:lnTo>
                    <a:pt x="15432" y="126583"/>
                  </a:lnTo>
                  <a:lnTo>
                    <a:pt x="18738" y="141432"/>
                  </a:lnTo>
                  <a:lnTo>
                    <a:pt x="22112" y="156089"/>
                  </a:lnTo>
                  <a:lnTo>
                    <a:pt x="25526" y="170579"/>
                  </a:lnTo>
                  <a:lnTo>
                    <a:pt x="28802" y="184937"/>
                  </a:lnTo>
                  <a:lnTo>
                    <a:pt x="31622" y="199198"/>
                  </a:lnTo>
                  <a:lnTo>
                    <a:pt x="33866" y="213359"/>
                  </a:lnTo>
                  <a:lnTo>
                    <a:pt x="36062" y="226318"/>
                  </a:lnTo>
                  <a:lnTo>
                    <a:pt x="39312" y="234858"/>
                  </a:lnTo>
                  <a:lnTo>
                    <a:pt x="43763" y="237446"/>
                  </a:lnTo>
                  <a:lnTo>
                    <a:pt x="48779" y="236116"/>
                  </a:lnTo>
                  <a:lnTo>
                    <a:pt x="54360" y="232689"/>
                  </a:lnTo>
                  <a:lnTo>
                    <a:pt x="60786" y="228415"/>
                  </a:lnTo>
                  <a:lnTo>
                    <a:pt x="68146" y="223963"/>
                  </a:lnTo>
                  <a:lnTo>
                    <a:pt x="76506" y="219771"/>
                  </a:lnTo>
                  <a:lnTo>
                    <a:pt x="86008" y="216227"/>
                  </a:lnTo>
                  <a:lnTo>
                    <a:pt x="96612" y="213465"/>
                  </a:lnTo>
                  <a:lnTo>
                    <a:pt x="107984" y="211587"/>
                  </a:lnTo>
                  <a:lnTo>
                    <a:pt x="119608" y="210763"/>
                  </a:lnTo>
                  <a:lnTo>
                    <a:pt x="131168" y="210993"/>
                  </a:lnTo>
                  <a:lnTo>
                    <a:pt x="142708" y="212451"/>
                  </a:lnTo>
                  <a:lnTo>
                    <a:pt x="154522" y="215555"/>
                  </a:lnTo>
                  <a:lnTo>
                    <a:pt x="166762" y="220386"/>
                  </a:lnTo>
                  <a:lnTo>
                    <a:pt x="179272" y="226731"/>
                  </a:lnTo>
                  <a:lnTo>
                    <a:pt x="191676" y="234278"/>
                  </a:lnTo>
                  <a:lnTo>
                    <a:pt x="203760" y="242727"/>
                  </a:lnTo>
                  <a:lnTo>
                    <a:pt x="215315" y="251992"/>
                  </a:lnTo>
                  <a:lnTo>
                    <a:pt x="226075" y="262188"/>
                  </a:lnTo>
                  <a:lnTo>
                    <a:pt x="235978" y="273304"/>
                  </a:lnTo>
                  <a:lnTo>
                    <a:pt x="245119" y="285209"/>
                  </a:lnTo>
                  <a:lnTo>
                    <a:pt x="253652" y="297732"/>
                  </a:lnTo>
                  <a:lnTo>
                    <a:pt x="261721" y="310713"/>
                  </a:lnTo>
                  <a:lnTo>
                    <a:pt x="269126" y="324024"/>
                  </a:lnTo>
                  <a:lnTo>
                    <a:pt x="275347" y="337566"/>
                  </a:lnTo>
                  <a:lnTo>
                    <a:pt x="280193" y="351272"/>
                  </a:lnTo>
                  <a:lnTo>
                    <a:pt x="283617" y="365256"/>
                  </a:lnTo>
                  <a:lnTo>
                    <a:pt x="285549" y="379790"/>
                  </a:lnTo>
                  <a:lnTo>
                    <a:pt x="286101" y="394965"/>
                  </a:lnTo>
                  <a:lnTo>
                    <a:pt x="285355" y="410242"/>
                  </a:lnTo>
                  <a:lnTo>
                    <a:pt x="283267" y="424585"/>
                  </a:lnTo>
                  <a:lnTo>
                    <a:pt x="279930" y="437485"/>
                  </a:lnTo>
                  <a:lnTo>
                    <a:pt x="275234" y="448771"/>
                  </a:lnTo>
                  <a:lnTo>
                    <a:pt x="268800" y="458362"/>
                  </a:lnTo>
                  <a:lnTo>
                    <a:pt x="260577" y="466394"/>
                  </a:lnTo>
                  <a:lnTo>
                    <a:pt x="250631" y="472823"/>
                  </a:lnTo>
                  <a:lnTo>
                    <a:pt x="238981" y="477335"/>
                  </a:lnTo>
                  <a:lnTo>
                    <a:pt x="225810" y="479931"/>
                  </a:lnTo>
                  <a:lnTo>
                    <a:pt x="211407" y="480881"/>
                  </a:lnTo>
                  <a:lnTo>
                    <a:pt x="196069" y="480539"/>
                  </a:lnTo>
                  <a:lnTo>
                    <a:pt x="180061" y="479239"/>
                  </a:lnTo>
                  <a:lnTo>
                    <a:pt x="163907" y="477250"/>
                  </a:lnTo>
                  <a:lnTo>
                    <a:pt x="148369" y="474778"/>
                  </a:lnTo>
                  <a:lnTo>
                    <a:pt x="133809" y="471972"/>
                  </a:lnTo>
                  <a:lnTo>
                    <a:pt x="120236" y="468937"/>
                  </a:lnTo>
                  <a:lnTo>
                    <a:pt x="107500" y="465746"/>
                  </a:lnTo>
                  <a:lnTo>
                    <a:pt x="95411" y="462451"/>
                  </a:lnTo>
                  <a:lnTo>
                    <a:pt x="83797" y="459085"/>
                  </a:lnTo>
                  <a:lnTo>
                    <a:pt x="72524" y="455671"/>
                  </a:lnTo>
                  <a:lnTo>
                    <a:pt x="61497" y="452231"/>
                  </a:lnTo>
                  <a:lnTo>
                    <a:pt x="50905" y="448925"/>
                  </a:lnTo>
                  <a:lnTo>
                    <a:pt x="40060" y="445733"/>
                  </a:lnTo>
                  <a:lnTo>
                    <a:pt x="26888" y="442376"/>
                  </a:lnTo>
                  <a:lnTo>
                    <a:pt x="7801" y="4383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35039" y="358297"/>
              <a:ext cx="290736" cy="473784"/>
            </a:xfrm>
            <a:custGeom>
              <a:avLst/>
              <a:gdLst/>
              <a:ahLst/>
              <a:cxnLst/>
              <a:rect l="0" t="0" r="0" b="0"/>
              <a:pathLst>
                <a:path w="290736" h="473784">
                  <a:moveTo>
                    <a:pt x="0" y="0"/>
                  </a:moveTo>
                  <a:lnTo>
                    <a:pt x="8869" y="2934"/>
                  </a:lnTo>
                  <a:lnTo>
                    <a:pt x="17856" y="5716"/>
                  </a:lnTo>
                  <a:lnTo>
                    <a:pt x="27852" y="8611"/>
                  </a:lnTo>
                  <a:lnTo>
                    <a:pt x="38832" y="11479"/>
                  </a:lnTo>
                  <a:lnTo>
                    <a:pt x="50643" y="13996"/>
                  </a:lnTo>
                  <a:lnTo>
                    <a:pt x="63101" y="16011"/>
                  </a:lnTo>
                  <a:lnTo>
                    <a:pt x="76039" y="17696"/>
                  </a:lnTo>
                  <a:lnTo>
                    <a:pt x="89320" y="19439"/>
                  </a:lnTo>
                  <a:lnTo>
                    <a:pt x="102842" y="21456"/>
                  </a:lnTo>
                  <a:lnTo>
                    <a:pt x="116529" y="23472"/>
                  </a:lnTo>
                  <a:lnTo>
                    <a:pt x="130332" y="24840"/>
                  </a:lnTo>
                  <a:lnTo>
                    <a:pt x="144211" y="25240"/>
                  </a:lnTo>
                  <a:lnTo>
                    <a:pt x="158142" y="24677"/>
                  </a:lnTo>
                  <a:lnTo>
                    <a:pt x="172110" y="23303"/>
                  </a:lnTo>
                  <a:lnTo>
                    <a:pt x="186100" y="21302"/>
                  </a:lnTo>
                  <a:lnTo>
                    <a:pt x="200106" y="18840"/>
                  </a:lnTo>
                  <a:lnTo>
                    <a:pt x="214123" y="16050"/>
                  </a:lnTo>
                  <a:lnTo>
                    <a:pt x="228142" y="13030"/>
                  </a:lnTo>
                  <a:lnTo>
                    <a:pt x="241998" y="9852"/>
                  </a:lnTo>
                  <a:lnTo>
                    <a:pt x="255381" y="6565"/>
                  </a:lnTo>
                  <a:lnTo>
                    <a:pt x="268143" y="3229"/>
                  </a:lnTo>
                  <a:lnTo>
                    <a:pt x="279641" y="702"/>
                  </a:lnTo>
                  <a:lnTo>
                    <a:pt x="287651" y="1036"/>
                  </a:lnTo>
                  <a:lnTo>
                    <a:pt x="290735" y="4828"/>
                  </a:lnTo>
                  <a:lnTo>
                    <a:pt x="290156" y="10726"/>
                  </a:lnTo>
                  <a:lnTo>
                    <a:pt x="287065" y="18136"/>
                  </a:lnTo>
                  <a:lnTo>
                    <a:pt x="282025" y="26986"/>
                  </a:lnTo>
                  <a:lnTo>
                    <a:pt x="275455" y="37147"/>
                  </a:lnTo>
                  <a:lnTo>
                    <a:pt x="267887" y="48553"/>
                  </a:lnTo>
                  <a:lnTo>
                    <a:pt x="259942" y="61259"/>
                  </a:lnTo>
                  <a:lnTo>
                    <a:pt x="251999" y="75167"/>
                  </a:lnTo>
                  <a:lnTo>
                    <a:pt x="244374" y="89742"/>
                  </a:lnTo>
                  <a:lnTo>
                    <a:pt x="237402" y="104138"/>
                  </a:lnTo>
                  <a:lnTo>
                    <a:pt x="231191" y="117891"/>
                  </a:lnTo>
                  <a:lnTo>
                    <a:pt x="225511" y="130904"/>
                  </a:lnTo>
                  <a:lnTo>
                    <a:pt x="219922" y="143256"/>
                  </a:lnTo>
                  <a:lnTo>
                    <a:pt x="214154" y="155094"/>
                  </a:lnTo>
                  <a:lnTo>
                    <a:pt x="208125" y="166875"/>
                  </a:lnTo>
                  <a:lnTo>
                    <a:pt x="201844" y="179326"/>
                  </a:lnTo>
                  <a:lnTo>
                    <a:pt x="195362" y="192779"/>
                  </a:lnTo>
                  <a:lnTo>
                    <a:pt x="188888" y="206902"/>
                  </a:lnTo>
                  <a:lnTo>
                    <a:pt x="182776" y="220923"/>
                  </a:lnTo>
                  <a:lnTo>
                    <a:pt x="177187" y="234388"/>
                  </a:lnTo>
                  <a:lnTo>
                    <a:pt x="172114" y="247191"/>
                  </a:lnTo>
                  <a:lnTo>
                    <a:pt x="167473" y="259394"/>
                  </a:lnTo>
                  <a:lnTo>
                    <a:pt x="163154" y="271128"/>
                  </a:lnTo>
                  <a:lnTo>
                    <a:pt x="158745" y="282838"/>
                  </a:lnTo>
                  <a:lnTo>
                    <a:pt x="153558" y="295240"/>
                  </a:lnTo>
                  <a:lnTo>
                    <a:pt x="147288" y="308665"/>
                  </a:lnTo>
                  <a:lnTo>
                    <a:pt x="140125" y="322939"/>
                  </a:lnTo>
                  <a:lnTo>
                    <a:pt x="132552" y="337592"/>
                  </a:lnTo>
                  <a:lnTo>
                    <a:pt x="124909" y="352301"/>
                  </a:lnTo>
                  <a:lnTo>
                    <a:pt x="117508" y="366922"/>
                  </a:lnTo>
                  <a:lnTo>
                    <a:pt x="110700" y="381418"/>
                  </a:lnTo>
                  <a:lnTo>
                    <a:pt x="104602" y="395786"/>
                  </a:lnTo>
                  <a:lnTo>
                    <a:pt x="99002" y="409721"/>
                  </a:lnTo>
                  <a:lnTo>
                    <a:pt x="93466" y="422633"/>
                  </a:lnTo>
                  <a:lnTo>
                    <a:pt x="87746" y="434273"/>
                  </a:lnTo>
                  <a:lnTo>
                    <a:pt x="82066" y="444427"/>
                  </a:lnTo>
                  <a:lnTo>
                    <a:pt x="76481" y="453736"/>
                  </a:lnTo>
                  <a:lnTo>
                    <a:pt x="70501" y="463017"/>
                  </a:lnTo>
                  <a:lnTo>
                    <a:pt x="63171" y="473783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66749" y="589924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7250" y="2934"/>
                  </a:lnTo>
                  <a:lnTo>
                    <a:pt x="156120" y="5716"/>
                  </a:lnTo>
                  <a:lnTo>
                    <a:pt x="144522" y="8616"/>
                  </a:lnTo>
                  <a:lnTo>
                    <a:pt x="132360" y="11656"/>
                  </a:lnTo>
                  <a:lnTo>
                    <a:pt x="119700" y="14821"/>
                  </a:lnTo>
                  <a:lnTo>
                    <a:pt x="106645" y="18081"/>
                  </a:lnTo>
                  <a:lnTo>
                    <a:pt x="93293" y="21246"/>
                  </a:lnTo>
                  <a:lnTo>
                    <a:pt x="79729" y="23989"/>
                  </a:lnTo>
                  <a:lnTo>
                    <a:pt x="66027" y="26164"/>
                  </a:lnTo>
                  <a:lnTo>
                    <a:pt x="52649" y="27797"/>
                  </a:lnTo>
                  <a:lnTo>
                    <a:pt x="39020" y="29152"/>
                  </a:lnTo>
                  <a:lnTo>
                    <a:pt x="22825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50977" y="4530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50977" y="66362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5737799" y="253012"/>
            <a:ext cx="317848" cy="601466"/>
          </a:xfrm>
          <a:custGeom>
            <a:avLst/>
            <a:gdLst/>
            <a:ahLst/>
            <a:cxnLst/>
            <a:rect l="0" t="0" r="0" b="0"/>
            <a:pathLst>
              <a:path w="317848" h="601466">
                <a:moveTo>
                  <a:pt x="234359" y="0"/>
                </a:moveTo>
                <a:lnTo>
                  <a:pt x="228425" y="5935"/>
                </a:lnTo>
                <a:lnTo>
                  <a:pt x="222220" y="12140"/>
                </a:lnTo>
                <a:lnTo>
                  <a:pt x="215129" y="19235"/>
                </a:lnTo>
                <a:lnTo>
                  <a:pt x="207361" y="27176"/>
                </a:lnTo>
                <a:lnTo>
                  <a:pt x="199363" y="35822"/>
                </a:lnTo>
                <a:lnTo>
                  <a:pt x="191422" y="45017"/>
                </a:lnTo>
                <a:lnTo>
                  <a:pt x="183648" y="54616"/>
                </a:lnTo>
                <a:lnTo>
                  <a:pt x="176055" y="64506"/>
                </a:lnTo>
                <a:lnTo>
                  <a:pt x="168622" y="74599"/>
                </a:lnTo>
                <a:lnTo>
                  <a:pt x="161480" y="84832"/>
                </a:lnTo>
                <a:lnTo>
                  <a:pt x="154904" y="95162"/>
                </a:lnTo>
                <a:lnTo>
                  <a:pt x="148991" y="105552"/>
                </a:lnTo>
                <a:lnTo>
                  <a:pt x="143528" y="115818"/>
                </a:lnTo>
                <a:lnTo>
                  <a:pt x="138092" y="125638"/>
                </a:lnTo>
                <a:lnTo>
                  <a:pt x="132432" y="134873"/>
                </a:lnTo>
                <a:lnTo>
                  <a:pt x="126476" y="143549"/>
                </a:lnTo>
                <a:lnTo>
                  <a:pt x="120245" y="151763"/>
                </a:lnTo>
                <a:lnTo>
                  <a:pt x="113791" y="159637"/>
                </a:lnTo>
                <a:lnTo>
                  <a:pt x="107169" y="167758"/>
                </a:lnTo>
                <a:lnTo>
                  <a:pt x="100423" y="177121"/>
                </a:lnTo>
                <a:lnTo>
                  <a:pt x="93596" y="188163"/>
                </a:lnTo>
                <a:lnTo>
                  <a:pt x="86877" y="200497"/>
                </a:lnTo>
                <a:lnTo>
                  <a:pt x="80593" y="213232"/>
                </a:lnTo>
                <a:lnTo>
                  <a:pt x="74884" y="225796"/>
                </a:lnTo>
                <a:lnTo>
                  <a:pt x="69730" y="237975"/>
                </a:lnTo>
                <a:lnTo>
                  <a:pt x="65032" y="249752"/>
                </a:lnTo>
                <a:lnTo>
                  <a:pt x="60683" y="261195"/>
                </a:lnTo>
                <a:lnTo>
                  <a:pt x="56422" y="272709"/>
                </a:lnTo>
                <a:lnTo>
                  <a:pt x="51866" y="284979"/>
                </a:lnTo>
                <a:lnTo>
                  <a:pt x="46837" y="298311"/>
                </a:lnTo>
                <a:lnTo>
                  <a:pt x="41492" y="312353"/>
                </a:lnTo>
                <a:lnTo>
                  <a:pt x="36212" y="326318"/>
                </a:lnTo>
                <a:lnTo>
                  <a:pt x="31217" y="339756"/>
                </a:lnTo>
                <a:lnTo>
                  <a:pt x="26559" y="352880"/>
                </a:lnTo>
                <a:lnTo>
                  <a:pt x="22204" y="366364"/>
                </a:lnTo>
                <a:lnTo>
                  <a:pt x="18093" y="380583"/>
                </a:lnTo>
                <a:lnTo>
                  <a:pt x="14161" y="395592"/>
                </a:lnTo>
                <a:lnTo>
                  <a:pt x="10361" y="411285"/>
                </a:lnTo>
                <a:lnTo>
                  <a:pt x="6662" y="427508"/>
                </a:lnTo>
                <a:lnTo>
                  <a:pt x="3363" y="443792"/>
                </a:lnTo>
                <a:lnTo>
                  <a:pt x="1060" y="459412"/>
                </a:lnTo>
                <a:lnTo>
                  <a:pt x="0" y="474023"/>
                </a:lnTo>
                <a:lnTo>
                  <a:pt x="274" y="487628"/>
                </a:lnTo>
                <a:lnTo>
                  <a:pt x="1977" y="500385"/>
                </a:lnTo>
                <a:lnTo>
                  <a:pt x="5018" y="512484"/>
                </a:lnTo>
                <a:lnTo>
                  <a:pt x="9332" y="523933"/>
                </a:lnTo>
                <a:lnTo>
                  <a:pt x="14967" y="534564"/>
                </a:lnTo>
                <a:lnTo>
                  <a:pt x="21830" y="544351"/>
                </a:lnTo>
                <a:lnTo>
                  <a:pt x="29707" y="553399"/>
                </a:lnTo>
                <a:lnTo>
                  <a:pt x="38366" y="561865"/>
                </a:lnTo>
                <a:lnTo>
                  <a:pt x="47604" y="569889"/>
                </a:lnTo>
                <a:lnTo>
                  <a:pt x="57587" y="577432"/>
                </a:lnTo>
                <a:lnTo>
                  <a:pt x="68805" y="584278"/>
                </a:lnTo>
                <a:lnTo>
                  <a:pt x="81429" y="590357"/>
                </a:lnTo>
                <a:lnTo>
                  <a:pt x="95332" y="595422"/>
                </a:lnTo>
                <a:lnTo>
                  <a:pt x="110268" y="598995"/>
                </a:lnTo>
                <a:lnTo>
                  <a:pt x="125979" y="600949"/>
                </a:lnTo>
                <a:lnTo>
                  <a:pt x="142087" y="601465"/>
                </a:lnTo>
                <a:lnTo>
                  <a:pt x="158121" y="600830"/>
                </a:lnTo>
                <a:lnTo>
                  <a:pt x="173823" y="599324"/>
                </a:lnTo>
                <a:lnTo>
                  <a:pt x="188974" y="596857"/>
                </a:lnTo>
                <a:lnTo>
                  <a:pt x="203309" y="592999"/>
                </a:lnTo>
                <a:lnTo>
                  <a:pt x="216768" y="587627"/>
                </a:lnTo>
                <a:lnTo>
                  <a:pt x="229450" y="580901"/>
                </a:lnTo>
                <a:lnTo>
                  <a:pt x="241516" y="573092"/>
                </a:lnTo>
                <a:lnTo>
                  <a:pt x="253111" y="564466"/>
                </a:lnTo>
                <a:lnTo>
                  <a:pt x="264035" y="555252"/>
                </a:lnTo>
                <a:lnTo>
                  <a:pt x="273773" y="545622"/>
                </a:lnTo>
                <a:lnTo>
                  <a:pt x="282144" y="535698"/>
                </a:lnTo>
                <a:lnTo>
                  <a:pt x="289426" y="525409"/>
                </a:lnTo>
                <a:lnTo>
                  <a:pt x="296166" y="514509"/>
                </a:lnTo>
                <a:lnTo>
                  <a:pt x="302726" y="502918"/>
                </a:lnTo>
                <a:lnTo>
                  <a:pt x="308796" y="490862"/>
                </a:lnTo>
                <a:lnTo>
                  <a:pt x="313514" y="478768"/>
                </a:lnTo>
                <a:lnTo>
                  <a:pt x="316502" y="466893"/>
                </a:lnTo>
                <a:lnTo>
                  <a:pt x="317847" y="455309"/>
                </a:lnTo>
                <a:lnTo>
                  <a:pt x="317836" y="443997"/>
                </a:lnTo>
                <a:lnTo>
                  <a:pt x="316784" y="432907"/>
                </a:lnTo>
                <a:lnTo>
                  <a:pt x="314809" y="421985"/>
                </a:lnTo>
                <a:lnTo>
                  <a:pt x="311820" y="411184"/>
                </a:lnTo>
                <a:lnTo>
                  <a:pt x="307849" y="400479"/>
                </a:lnTo>
                <a:lnTo>
                  <a:pt x="302879" y="390169"/>
                </a:lnTo>
                <a:lnTo>
                  <a:pt x="296787" y="380852"/>
                </a:lnTo>
                <a:lnTo>
                  <a:pt x="289602" y="372782"/>
                </a:lnTo>
                <a:lnTo>
                  <a:pt x="281166" y="366211"/>
                </a:lnTo>
                <a:lnTo>
                  <a:pt x="271068" y="361546"/>
                </a:lnTo>
                <a:lnTo>
                  <a:pt x="259240" y="358824"/>
                </a:lnTo>
                <a:lnTo>
                  <a:pt x="246059" y="357944"/>
                </a:lnTo>
                <a:lnTo>
                  <a:pt x="232149" y="358858"/>
                </a:lnTo>
                <a:lnTo>
                  <a:pt x="217953" y="361358"/>
                </a:lnTo>
                <a:lnTo>
                  <a:pt x="204016" y="365135"/>
                </a:lnTo>
                <a:lnTo>
                  <a:pt x="191046" y="369878"/>
                </a:lnTo>
                <a:lnTo>
                  <a:pt x="179318" y="375327"/>
                </a:lnTo>
                <a:lnTo>
                  <a:pt x="168445" y="381441"/>
                </a:lnTo>
                <a:lnTo>
                  <a:pt x="157600" y="388376"/>
                </a:lnTo>
                <a:lnTo>
                  <a:pt x="146300" y="396153"/>
                </a:lnTo>
                <a:lnTo>
                  <a:pt x="134571" y="404664"/>
                </a:lnTo>
                <a:lnTo>
                  <a:pt x="122761" y="413756"/>
                </a:lnTo>
                <a:lnTo>
                  <a:pt x="111110" y="423285"/>
                </a:lnTo>
                <a:lnTo>
                  <a:pt x="99691" y="433295"/>
                </a:lnTo>
                <a:lnTo>
                  <a:pt x="88499" y="444000"/>
                </a:lnTo>
                <a:lnTo>
                  <a:pt x="77501" y="455452"/>
                </a:lnTo>
                <a:lnTo>
                  <a:pt x="66917" y="467347"/>
                </a:lnTo>
                <a:lnTo>
                  <a:pt x="56070" y="480482"/>
                </a:lnTo>
                <a:lnTo>
                  <a:pt x="42891" y="498248"/>
                </a:lnTo>
                <a:lnTo>
                  <a:pt x="23789" y="526425"/>
                </a:lnTo>
              </a:path>
            </a:pathLst>
          </a:custGeom>
          <a:ln w="38099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6432911" y="858060"/>
            <a:ext cx="624062" cy="1023213"/>
          </a:xfrm>
          <a:custGeom>
            <a:avLst/>
            <a:gdLst/>
            <a:ahLst/>
            <a:cxnLst/>
            <a:rect l="0" t="0" r="0" b="0"/>
            <a:pathLst>
              <a:path w="624062" h="1023213">
                <a:moveTo>
                  <a:pt x="579068" y="152675"/>
                </a:moveTo>
                <a:lnTo>
                  <a:pt x="570735" y="115197"/>
                </a:lnTo>
                <a:lnTo>
                  <a:pt x="563384" y="69363"/>
                </a:lnTo>
                <a:lnTo>
                  <a:pt x="548424" y="37133"/>
                </a:lnTo>
                <a:lnTo>
                  <a:pt x="529574" y="19045"/>
                </a:lnTo>
                <a:lnTo>
                  <a:pt x="517995" y="10946"/>
                </a:lnTo>
                <a:lnTo>
                  <a:pt x="489534" y="1947"/>
                </a:lnTo>
                <a:lnTo>
                  <a:pt x="437506" y="0"/>
                </a:lnTo>
                <a:lnTo>
                  <a:pt x="383876" y="6833"/>
                </a:lnTo>
                <a:lnTo>
                  <a:pt x="341469" y="19386"/>
                </a:lnTo>
                <a:lnTo>
                  <a:pt x="284870" y="52541"/>
                </a:lnTo>
                <a:lnTo>
                  <a:pt x="231707" y="106300"/>
                </a:lnTo>
                <a:lnTo>
                  <a:pt x="189529" y="168645"/>
                </a:lnTo>
                <a:lnTo>
                  <a:pt x="157933" y="221098"/>
                </a:lnTo>
                <a:lnTo>
                  <a:pt x="127514" y="279403"/>
                </a:lnTo>
                <a:lnTo>
                  <a:pt x="101993" y="335414"/>
                </a:lnTo>
                <a:lnTo>
                  <a:pt x="73894" y="394773"/>
                </a:lnTo>
                <a:lnTo>
                  <a:pt x="51401" y="449926"/>
                </a:lnTo>
                <a:lnTo>
                  <a:pt x="37977" y="504482"/>
                </a:lnTo>
                <a:lnTo>
                  <a:pt x="33480" y="563411"/>
                </a:lnTo>
                <a:lnTo>
                  <a:pt x="32147" y="618436"/>
                </a:lnTo>
                <a:lnTo>
                  <a:pt x="32923" y="671784"/>
                </a:lnTo>
                <a:lnTo>
                  <a:pt x="40041" y="724636"/>
                </a:lnTo>
                <a:lnTo>
                  <a:pt x="49559" y="776170"/>
                </a:lnTo>
                <a:lnTo>
                  <a:pt x="66375" y="836098"/>
                </a:lnTo>
                <a:lnTo>
                  <a:pt x="86291" y="892996"/>
                </a:lnTo>
                <a:lnTo>
                  <a:pt x="116548" y="951893"/>
                </a:lnTo>
                <a:lnTo>
                  <a:pt x="132518" y="973477"/>
                </a:lnTo>
                <a:lnTo>
                  <a:pt x="155213" y="994768"/>
                </a:lnTo>
                <a:lnTo>
                  <a:pt x="199888" y="1015307"/>
                </a:lnTo>
                <a:lnTo>
                  <a:pt x="250169" y="1023212"/>
                </a:lnTo>
                <a:lnTo>
                  <a:pt x="307702" y="1019965"/>
                </a:lnTo>
                <a:lnTo>
                  <a:pt x="364808" y="1008388"/>
                </a:lnTo>
                <a:lnTo>
                  <a:pt x="409883" y="991716"/>
                </a:lnTo>
                <a:lnTo>
                  <a:pt x="463761" y="960650"/>
                </a:lnTo>
                <a:lnTo>
                  <a:pt x="527009" y="909025"/>
                </a:lnTo>
                <a:lnTo>
                  <a:pt x="567692" y="846408"/>
                </a:lnTo>
                <a:lnTo>
                  <a:pt x="607460" y="783013"/>
                </a:lnTo>
                <a:lnTo>
                  <a:pt x="624061" y="736411"/>
                </a:lnTo>
                <a:lnTo>
                  <a:pt x="623855" y="690362"/>
                </a:lnTo>
                <a:lnTo>
                  <a:pt x="612134" y="638041"/>
                </a:lnTo>
                <a:lnTo>
                  <a:pt x="581848" y="575572"/>
                </a:lnTo>
                <a:lnTo>
                  <a:pt x="561304" y="548339"/>
                </a:lnTo>
                <a:lnTo>
                  <a:pt x="534810" y="531042"/>
                </a:lnTo>
                <a:lnTo>
                  <a:pt x="480909" y="511020"/>
                </a:lnTo>
                <a:lnTo>
                  <a:pt x="427488" y="496680"/>
                </a:lnTo>
                <a:lnTo>
                  <a:pt x="371875" y="490988"/>
                </a:lnTo>
                <a:lnTo>
                  <a:pt x="315829" y="489864"/>
                </a:lnTo>
                <a:lnTo>
                  <a:pt x="265287" y="495231"/>
                </a:lnTo>
                <a:lnTo>
                  <a:pt x="209289" y="523406"/>
                </a:lnTo>
                <a:lnTo>
                  <a:pt x="147287" y="551216"/>
                </a:lnTo>
                <a:lnTo>
                  <a:pt x="84219" y="582470"/>
                </a:lnTo>
                <a:lnTo>
                  <a:pt x="50518" y="610403"/>
                </a:lnTo>
                <a:lnTo>
                  <a:pt x="24451" y="648503"/>
                </a:lnTo>
                <a:lnTo>
                  <a:pt x="0" y="7106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7106735" y="758264"/>
            <a:ext cx="2505784" cy="1063167"/>
          </a:xfrm>
          <a:custGeom>
            <a:avLst/>
            <a:gdLst/>
            <a:ahLst/>
            <a:cxnLst/>
            <a:rect l="0" t="0" r="0" b="0"/>
            <a:pathLst>
              <a:path w="2505784" h="1063167">
                <a:moveTo>
                  <a:pt x="2505783" y="420927"/>
                </a:moveTo>
                <a:lnTo>
                  <a:pt x="2470885" y="391619"/>
                </a:lnTo>
                <a:lnTo>
                  <a:pt x="2409667" y="357594"/>
                </a:lnTo>
                <a:lnTo>
                  <a:pt x="2353959" y="322640"/>
                </a:lnTo>
                <a:lnTo>
                  <a:pt x="2299192" y="294581"/>
                </a:lnTo>
                <a:lnTo>
                  <a:pt x="2243095" y="259490"/>
                </a:lnTo>
                <a:lnTo>
                  <a:pt x="2184408" y="224395"/>
                </a:lnTo>
                <a:lnTo>
                  <a:pt x="2129870" y="203555"/>
                </a:lnTo>
                <a:lnTo>
                  <a:pt x="2074036" y="178121"/>
                </a:lnTo>
                <a:lnTo>
                  <a:pt x="2017947" y="150567"/>
                </a:lnTo>
                <a:lnTo>
                  <a:pt x="1970255" y="135190"/>
                </a:lnTo>
                <a:lnTo>
                  <a:pt x="1919079" y="117636"/>
                </a:lnTo>
                <a:lnTo>
                  <a:pt x="1872461" y="103205"/>
                </a:lnTo>
                <a:lnTo>
                  <a:pt x="1817833" y="85932"/>
                </a:lnTo>
                <a:lnTo>
                  <a:pt x="1762783" y="71585"/>
                </a:lnTo>
                <a:lnTo>
                  <a:pt x="1703838" y="59925"/>
                </a:lnTo>
                <a:lnTo>
                  <a:pt x="1641918" y="43472"/>
                </a:lnTo>
                <a:lnTo>
                  <a:pt x="1579119" y="29369"/>
                </a:lnTo>
                <a:lnTo>
                  <a:pt x="1533972" y="24633"/>
                </a:lnTo>
                <a:lnTo>
                  <a:pt x="1487781" y="21358"/>
                </a:lnTo>
                <a:lnTo>
                  <a:pt x="1443855" y="16004"/>
                </a:lnTo>
                <a:lnTo>
                  <a:pt x="1397815" y="12844"/>
                </a:lnTo>
                <a:lnTo>
                  <a:pt x="1350058" y="10270"/>
                </a:lnTo>
                <a:lnTo>
                  <a:pt x="1301536" y="5226"/>
                </a:lnTo>
                <a:lnTo>
                  <a:pt x="1252674" y="2204"/>
                </a:lnTo>
                <a:lnTo>
                  <a:pt x="1203662" y="862"/>
                </a:lnTo>
                <a:lnTo>
                  <a:pt x="1154583" y="265"/>
                </a:lnTo>
                <a:lnTo>
                  <a:pt x="1105473" y="0"/>
                </a:lnTo>
                <a:lnTo>
                  <a:pt x="1056352" y="1052"/>
                </a:lnTo>
                <a:lnTo>
                  <a:pt x="1007223" y="5419"/>
                </a:lnTo>
                <a:lnTo>
                  <a:pt x="958092" y="8139"/>
                </a:lnTo>
                <a:lnTo>
                  <a:pt x="908961" y="9349"/>
                </a:lnTo>
                <a:lnTo>
                  <a:pt x="859828" y="9886"/>
                </a:lnTo>
                <a:lnTo>
                  <a:pt x="810694" y="13244"/>
                </a:lnTo>
                <a:lnTo>
                  <a:pt x="762731" y="17467"/>
                </a:lnTo>
                <a:lnTo>
                  <a:pt x="718018" y="19343"/>
                </a:lnTo>
                <a:lnTo>
                  <a:pt x="674748" y="23297"/>
                </a:lnTo>
                <a:lnTo>
                  <a:pt x="632121" y="28953"/>
                </a:lnTo>
                <a:lnTo>
                  <a:pt x="569831" y="37545"/>
                </a:lnTo>
                <a:lnTo>
                  <a:pt x="513810" y="41780"/>
                </a:lnTo>
                <a:lnTo>
                  <a:pt x="460166" y="48755"/>
                </a:lnTo>
                <a:lnTo>
                  <a:pt x="407228" y="52511"/>
                </a:lnTo>
                <a:lnTo>
                  <a:pt x="355667" y="60513"/>
                </a:lnTo>
                <a:lnTo>
                  <a:pt x="295730" y="70578"/>
                </a:lnTo>
                <a:lnTo>
                  <a:pt x="244420" y="78501"/>
                </a:lnTo>
                <a:lnTo>
                  <a:pt x="194473" y="82381"/>
                </a:lnTo>
                <a:lnTo>
                  <a:pt x="132695" y="92098"/>
                </a:lnTo>
                <a:lnTo>
                  <a:pt x="108109" y="98526"/>
                </a:lnTo>
                <a:lnTo>
                  <a:pt x="102489" y="103048"/>
                </a:lnTo>
                <a:lnTo>
                  <a:pt x="101081" y="108402"/>
                </a:lnTo>
                <a:lnTo>
                  <a:pt x="102483" y="114311"/>
                </a:lnTo>
                <a:lnTo>
                  <a:pt x="143413" y="163465"/>
                </a:lnTo>
                <a:lnTo>
                  <a:pt x="202549" y="216132"/>
                </a:lnTo>
                <a:lnTo>
                  <a:pt x="238515" y="278261"/>
                </a:lnTo>
                <a:lnTo>
                  <a:pt x="254076" y="330692"/>
                </a:lnTo>
                <a:lnTo>
                  <a:pt x="260506" y="390681"/>
                </a:lnTo>
                <a:lnTo>
                  <a:pt x="254273" y="449788"/>
                </a:lnTo>
                <a:lnTo>
                  <a:pt x="241776" y="502191"/>
                </a:lnTo>
                <a:lnTo>
                  <a:pt x="228042" y="552273"/>
                </a:lnTo>
                <a:lnTo>
                  <a:pt x="205660" y="606056"/>
                </a:lnTo>
                <a:lnTo>
                  <a:pt x="171781" y="668095"/>
                </a:lnTo>
                <a:lnTo>
                  <a:pt x="145023" y="723041"/>
                </a:lnTo>
                <a:lnTo>
                  <a:pt x="124140" y="778955"/>
                </a:lnTo>
                <a:lnTo>
                  <a:pt x="92127" y="841858"/>
                </a:lnTo>
                <a:lnTo>
                  <a:pt x="65179" y="903593"/>
                </a:lnTo>
                <a:lnTo>
                  <a:pt x="39721" y="960783"/>
                </a:lnTo>
                <a:lnTo>
                  <a:pt x="13566" y="1014606"/>
                </a:lnTo>
                <a:lnTo>
                  <a:pt x="0" y="10631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7636771" y="1456376"/>
            <a:ext cx="8423" cy="154485"/>
          </a:xfrm>
          <a:custGeom>
            <a:avLst/>
            <a:gdLst/>
            <a:ahLst/>
            <a:cxnLst/>
            <a:rect l="0" t="0" r="0" b="0"/>
            <a:pathLst>
              <a:path w="8423" h="154485">
                <a:moveTo>
                  <a:pt x="8422" y="0"/>
                </a:moveTo>
                <a:lnTo>
                  <a:pt x="0" y="56070"/>
                </a:lnTo>
                <a:lnTo>
                  <a:pt x="222" y="109221"/>
                </a:lnTo>
                <a:lnTo>
                  <a:pt x="6918" y="1544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7612115" y="884393"/>
            <a:ext cx="1775774" cy="1010737"/>
            <a:chOff x="7612115" y="884393"/>
            <a:chExt cx="1775774" cy="1010737"/>
          </a:xfrm>
        </p:grpSpPr>
        <p:sp>
          <p:nvSpPr>
            <p:cNvPr id="15" name="Freeform 14"/>
            <p:cNvSpPr/>
            <p:nvPr/>
          </p:nvSpPr>
          <p:spPr>
            <a:xfrm>
              <a:off x="7612115" y="884393"/>
              <a:ext cx="31575" cy="758053"/>
            </a:xfrm>
            <a:custGeom>
              <a:avLst/>
              <a:gdLst/>
              <a:ahLst/>
              <a:cxnLst/>
              <a:rect l="0" t="0" r="0" b="0"/>
              <a:pathLst>
                <a:path w="31575" h="758053">
                  <a:moveTo>
                    <a:pt x="31574" y="0"/>
                  </a:moveTo>
                  <a:lnTo>
                    <a:pt x="20395" y="11179"/>
                  </a:lnTo>
                  <a:lnTo>
                    <a:pt x="14907" y="29145"/>
                  </a:lnTo>
                  <a:lnTo>
                    <a:pt x="13638" y="51558"/>
                  </a:lnTo>
                  <a:lnTo>
                    <a:pt x="19839" y="110732"/>
                  </a:lnTo>
                  <a:lnTo>
                    <a:pt x="26100" y="170907"/>
                  </a:lnTo>
                  <a:lnTo>
                    <a:pt x="22044" y="225092"/>
                  </a:lnTo>
                  <a:lnTo>
                    <a:pt x="20073" y="279686"/>
                  </a:lnTo>
                  <a:lnTo>
                    <a:pt x="12006" y="341898"/>
                  </a:lnTo>
                  <a:lnTo>
                    <a:pt x="10811" y="396865"/>
                  </a:lnTo>
                  <a:lnTo>
                    <a:pt x="7455" y="449664"/>
                  </a:lnTo>
                  <a:lnTo>
                    <a:pt x="1463" y="499824"/>
                  </a:lnTo>
                  <a:lnTo>
                    <a:pt x="280" y="554792"/>
                  </a:lnTo>
                  <a:lnTo>
                    <a:pt x="46" y="610711"/>
                  </a:lnTo>
                  <a:lnTo>
                    <a:pt x="0" y="666817"/>
                  </a:lnTo>
                  <a:lnTo>
                    <a:pt x="1160" y="720620"/>
                  </a:lnTo>
                  <a:lnTo>
                    <a:pt x="10517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748974" y="1523276"/>
              <a:ext cx="195825" cy="371854"/>
            </a:xfrm>
            <a:custGeom>
              <a:avLst/>
              <a:gdLst/>
              <a:ahLst/>
              <a:cxnLst/>
              <a:rect l="0" t="0" r="0" b="0"/>
              <a:pathLst>
                <a:path w="195825" h="371854">
                  <a:moveTo>
                    <a:pt x="63171" y="77055"/>
                  </a:moveTo>
                  <a:lnTo>
                    <a:pt x="72746" y="53009"/>
                  </a:lnTo>
                  <a:lnTo>
                    <a:pt x="83414" y="38682"/>
                  </a:lnTo>
                  <a:lnTo>
                    <a:pt x="124968" y="11590"/>
                  </a:lnTo>
                  <a:lnTo>
                    <a:pt x="146789" y="1946"/>
                  </a:lnTo>
                  <a:lnTo>
                    <a:pt x="171304" y="0"/>
                  </a:lnTo>
                  <a:lnTo>
                    <a:pt x="184392" y="1118"/>
                  </a:lnTo>
                  <a:lnTo>
                    <a:pt x="191949" y="7713"/>
                  </a:lnTo>
                  <a:lnTo>
                    <a:pt x="195816" y="17959"/>
                  </a:lnTo>
                  <a:lnTo>
                    <a:pt x="195824" y="44941"/>
                  </a:lnTo>
                  <a:lnTo>
                    <a:pt x="181504" y="93016"/>
                  </a:lnTo>
                  <a:lnTo>
                    <a:pt x="156724" y="143136"/>
                  </a:lnTo>
                  <a:lnTo>
                    <a:pt x="126797" y="199466"/>
                  </a:lnTo>
                  <a:lnTo>
                    <a:pt x="84071" y="255522"/>
                  </a:lnTo>
                  <a:lnTo>
                    <a:pt x="46065" y="308614"/>
                  </a:lnTo>
                  <a:lnTo>
                    <a:pt x="0" y="371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70073" y="1007473"/>
              <a:ext cx="212845" cy="761315"/>
            </a:xfrm>
            <a:custGeom>
              <a:avLst/>
              <a:gdLst/>
              <a:ahLst/>
              <a:cxnLst/>
              <a:rect l="0" t="0" r="0" b="0"/>
              <a:pathLst>
                <a:path w="212845" h="761315">
                  <a:moveTo>
                    <a:pt x="73699" y="34848"/>
                  </a:moveTo>
                  <a:lnTo>
                    <a:pt x="68110" y="18080"/>
                  </a:lnTo>
                  <a:lnTo>
                    <a:pt x="69973" y="11971"/>
                  </a:lnTo>
                  <a:lnTo>
                    <a:pt x="74725" y="6728"/>
                  </a:lnTo>
                  <a:lnTo>
                    <a:pt x="81402" y="2064"/>
                  </a:lnTo>
                  <a:lnTo>
                    <a:pt x="101299" y="0"/>
                  </a:lnTo>
                  <a:lnTo>
                    <a:pt x="123400" y="4152"/>
                  </a:lnTo>
                  <a:lnTo>
                    <a:pt x="141021" y="13796"/>
                  </a:lnTo>
                  <a:lnTo>
                    <a:pt x="153533" y="29001"/>
                  </a:lnTo>
                  <a:lnTo>
                    <a:pt x="190051" y="82688"/>
                  </a:lnTo>
                  <a:lnTo>
                    <a:pt x="212105" y="134245"/>
                  </a:lnTo>
                  <a:lnTo>
                    <a:pt x="212844" y="181152"/>
                  </a:lnTo>
                  <a:lnTo>
                    <a:pt x="200065" y="232095"/>
                  </a:lnTo>
                  <a:lnTo>
                    <a:pt x="166380" y="293306"/>
                  </a:lnTo>
                  <a:lnTo>
                    <a:pt x="121129" y="353398"/>
                  </a:lnTo>
                  <a:lnTo>
                    <a:pt x="112326" y="376077"/>
                  </a:lnTo>
                  <a:lnTo>
                    <a:pt x="109978" y="388676"/>
                  </a:lnTo>
                  <a:lnTo>
                    <a:pt x="111923" y="399415"/>
                  </a:lnTo>
                  <a:lnTo>
                    <a:pt x="123443" y="417586"/>
                  </a:lnTo>
                  <a:lnTo>
                    <a:pt x="180384" y="472172"/>
                  </a:lnTo>
                  <a:lnTo>
                    <a:pt x="190525" y="495156"/>
                  </a:lnTo>
                  <a:lnTo>
                    <a:pt x="192692" y="520969"/>
                  </a:lnTo>
                  <a:lnTo>
                    <a:pt x="184551" y="570079"/>
                  </a:lnTo>
                  <a:lnTo>
                    <a:pt x="156037" y="619641"/>
                  </a:lnTo>
                  <a:lnTo>
                    <a:pt x="105210" y="676573"/>
                  </a:lnTo>
                  <a:lnTo>
                    <a:pt x="51557" y="728422"/>
                  </a:lnTo>
                  <a:lnTo>
                    <a:pt x="0" y="761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344426" y="947564"/>
              <a:ext cx="243437" cy="758053"/>
            </a:xfrm>
            <a:custGeom>
              <a:avLst/>
              <a:gdLst/>
              <a:ahLst/>
              <a:cxnLst/>
              <a:rect l="0" t="0" r="0" b="0"/>
              <a:pathLst>
                <a:path w="243437" h="758053">
                  <a:moveTo>
                    <a:pt x="120485" y="0"/>
                  </a:moveTo>
                  <a:lnTo>
                    <a:pt x="112153" y="37478"/>
                  </a:lnTo>
                  <a:lnTo>
                    <a:pt x="104802" y="94491"/>
                  </a:lnTo>
                  <a:lnTo>
                    <a:pt x="88684" y="156506"/>
                  </a:lnTo>
                  <a:lnTo>
                    <a:pt x="70154" y="210383"/>
                  </a:lnTo>
                  <a:lnTo>
                    <a:pt x="44737" y="268777"/>
                  </a:lnTo>
                  <a:lnTo>
                    <a:pt x="25921" y="325730"/>
                  </a:lnTo>
                  <a:lnTo>
                    <a:pt x="8207" y="381280"/>
                  </a:lnTo>
                  <a:lnTo>
                    <a:pt x="0" y="426227"/>
                  </a:lnTo>
                  <a:lnTo>
                    <a:pt x="1816" y="455377"/>
                  </a:lnTo>
                  <a:lnTo>
                    <a:pt x="7447" y="463852"/>
                  </a:lnTo>
                  <a:lnTo>
                    <a:pt x="15881" y="468332"/>
                  </a:lnTo>
                  <a:lnTo>
                    <a:pt x="26183" y="470149"/>
                  </a:lnTo>
                  <a:lnTo>
                    <a:pt x="50108" y="465929"/>
                  </a:lnTo>
                  <a:lnTo>
                    <a:pt x="111347" y="446059"/>
                  </a:lnTo>
                  <a:lnTo>
                    <a:pt x="168551" y="431738"/>
                  </a:lnTo>
                  <a:lnTo>
                    <a:pt x="192151" y="427020"/>
                  </a:lnTo>
                  <a:lnTo>
                    <a:pt x="214338" y="428823"/>
                  </a:lnTo>
                  <a:lnTo>
                    <a:pt x="222828" y="433281"/>
                  </a:lnTo>
                  <a:lnTo>
                    <a:pt x="235381" y="447593"/>
                  </a:lnTo>
                  <a:lnTo>
                    <a:pt x="241740" y="468772"/>
                  </a:lnTo>
                  <a:lnTo>
                    <a:pt x="243436" y="480971"/>
                  </a:lnTo>
                  <a:lnTo>
                    <a:pt x="234644" y="520496"/>
                  </a:lnTo>
                  <a:lnTo>
                    <a:pt x="204034" y="583501"/>
                  </a:lnTo>
                  <a:lnTo>
                    <a:pt x="161123" y="640699"/>
                  </a:lnTo>
                  <a:lnTo>
                    <a:pt x="115352" y="703589"/>
                  </a:lnTo>
                  <a:lnTo>
                    <a:pt x="92969" y="730867"/>
                  </a:lnTo>
                  <a:lnTo>
                    <a:pt x="65929" y="748178"/>
                  </a:lnTo>
                  <a:lnTo>
                    <a:pt x="36258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412269" y="1021345"/>
              <a:ext cx="442198" cy="63091"/>
            </a:xfrm>
            <a:custGeom>
              <a:avLst/>
              <a:gdLst/>
              <a:ahLst/>
              <a:cxnLst/>
              <a:rect l="0" t="0" r="0" b="0"/>
              <a:pathLst>
                <a:path w="442198" h="63091">
                  <a:moveTo>
                    <a:pt x="0" y="63090"/>
                  </a:moveTo>
                  <a:lnTo>
                    <a:pt x="11178" y="51911"/>
                  </a:lnTo>
                  <a:lnTo>
                    <a:pt x="73901" y="31881"/>
                  </a:lnTo>
                  <a:lnTo>
                    <a:pt x="124302" y="17541"/>
                  </a:lnTo>
                  <a:lnTo>
                    <a:pt x="184865" y="4613"/>
                  </a:lnTo>
                  <a:lnTo>
                    <a:pt x="237009" y="1310"/>
                  </a:lnTo>
                  <a:lnTo>
                    <a:pt x="294053" y="331"/>
                  </a:lnTo>
                  <a:lnTo>
                    <a:pt x="356436" y="0"/>
                  </a:lnTo>
                  <a:lnTo>
                    <a:pt x="408229" y="5524"/>
                  </a:lnTo>
                  <a:lnTo>
                    <a:pt x="442197" y="20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854466" y="1084742"/>
              <a:ext cx="533423" cy="494533"/>
            </a:xfrm>
            <a:custGeom>
              <a:avLst/>
              <a:gdLst/>
              <a:ahLst/>
              <a:cxnLst/>
              <a:rect l="0" t="0" r="0" b="0"/>
              <a:pathLst>
                <a:path w="533423" h="494533">
                  <a:moveTo>
                    <a:pt x="63171" y="31278"/>
                  </a:moveTo>
                  <a:lnTo>
                    <a:pt x="107134" y="7559"/>
                  </a:lnTo>
                  <a:lnTo>
                    <a:pt x="159775" y="2024"/>
                  </a:lnTo>
                  <a:lnTo>
                    <a:pt x="203982" y="729"/>
                  </a:lnTo>
                  <a:lnTo>
                    <a:pt x="265550" y="0"/>
                  </a:lnTo>
                  <a:lnTo>
                    <a:pt x="322686" y="5343"/>
                  </a:lnTo>
                  <a:lnTo>
                    <a:pt x="375003" y="10427"/>
                  </a:lnTo>
                  <a:lnTo>
                    <a:pt x="409420" y="19511"/>
                  </a:lnTo>
                  <a:lnTo>
                    <a:pt x="463097" y="43998"/>
                  </a:lnTo>
                  <a:lnTo>
                    <a:pt x="511403" y="68669"/>
                  </a:lnTo>
                  <a:lnTo>
                    <a:pt x="529887" y="86501"/>
                  </a:lnTo>
                  <a:lnTo>
                    <a:pt x="533412" y="95000"/>
                  </a:lnTo>
                  <a:lnTo>
                    <a:pt x="533422" y="103005"/>
                  </a:lnTo>
                  <a:lnTo>
                    <a:pt x="531090" y="110682"/>
                  </a:lnTo>
                  <a:lnTo>
                    <a:pt x="516020" y="125450"/>
                  </a:lnTo>
                  <a:lnTo>
                    <a:pt x="461070" y="168097"/>
                  </a:lnTo>
                  <a:lnTo>
                    <a:pt x="409154" y="196001"/>
                  </a:lnTo>
                  <a:lnTo>
                    <a:pt x="360107" y="224560"/>
                  </a:lnTo>
                  <a:lnTo>
                    <a:pt x="336693" y="241184"/>
                  </a:lnTo>
                  <a:lnTo>
                    <a:pt x="286653" y="267627"/>
                  </a:lnTo>
                  <a:lnTo>
                    <a:pt x="231941" y="306594"/>
                  </a:lnTo>
                  <a:lnTo>
                    <a:pt x="201305" y="323293"/>
                  </a:lnTo>
                  <a:lnTo>
                    <a:pt x="166280" y="352953"/>
                  </a:lnTo>
                  <a:lnTo>
                    <a:pt x="131501" y="376359"/>
                  </a:lnTo>
                  <a:lnTo>
                    <a:pt x="73228" y="426489"/>
                  </a:lnTo>
                  <a:lnTo>
                    <a:pt x="13904" y="480831"/>
                  </a:lnTo>
                  <a:lnTo>
                    <a:pt x="0" y="494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7949420" y="234391"/>
            <a:ext cx="262809" cy="358515"/>
          </a:xfrm>
          <a:custGeom>
            <a:avLst/>
            <a:gdLst/>
            <a:ahLst/>
            <a:cxnLst/>
            <a:rect l="0" t="0" r="0" b="0"/>
            <a:pathLst>
              <a:path w="262809" h="358515">
                <a:moveTo>
                  <a:pt x="62766" y="39349"/>
                </a:moveTo>
                <a:lnTo>
                  <a:pt x="73945" y="22582"/>
                </a:lnTo>
                <a:lnTo>
                  <a:pt x="88791" y="11230"/>
                </a:lnTo>
                <a:lnTo>
                  <a:pt x="108258" y="3455"/>
                </a:lnTo>
                <a:lnTo>
                  <a:pt x="132508" y="0"/>
                </a:lnTo>
                <a:lnTo>
                  <a:pt x="152644" y="4703"/>
                </a:lnTo>
                <a:lnTo>
                  <a:pt x="184636" y="26787"/>
                </a:lnTo>
                <a:lnTo>
                  <a:pt x="192969" y="46244"/>
                </a:lnTo>
                <a:lnTo>
                  <a:pt x="195504" y="72829"/>
                </a:lnTo>
                <a:lnTo>
                  <a:pt x="189184" y="126088"/>
                </a:lnTo>
                <a:lnTo>
                  <a:pt x="173013" y="175924"/>
                </a:lnTo>
                <a:lnTo>
                  <a:pt x="134116" y="234644"/>
                </a:lnTo>
                <a:lnTo>
                  <a:pt x="109774" y="263981"/>
                </a:lnTo>
                <a:lnTo>
                  <a:pt x="101124" y="268652"/>
                </a:lnTo>
                <a:lnTo>
                  <a:pt x="82154" y="270723"/>
                </a:lnTo>
                <a:lnTo>
                  <a:pt x="51743" y="265312"/>
                </a:lnTo>
                <a:lnTo>
                  <a:pt x="20505" y="250711"/>
                </a:lnTo>
                <a:lnTo>
                  <a:pt x="5769" y="235063"/>
                </a:lnTo>
                <a:lnTo>
                  <a:pt x="202" y="225977"/>
                </a:lnTo>
                <a:lnTo>
                  <a:pt x="0" y="221090"/>
                </a:lnTo>
                <a:lnTo>
                  <a:pt x="3375" y="219001"/>
                </a:lnTo>
                <a:lnTo>
                  <a:pt x="9134" y="218779"/>
                </a:lnTo>
                <a:lnTo>
                  <a:pt x="21773" y="224771"/>
                </a:lnTo>
                <a:lnTo>
                  <a:pt x="69851" y="267844"/>
                </a:lnTo>
                <a:lnTo>
                  <a:pt x="109370" y="326175"/>
                </a:lnTo>
                <a:lnTo>
                  <a:pt x="130907" y="346733"/>
                </a:lnTo>
                <a:lnTo>
                  <a:pt x="149203" y="356509"/>
                </a:lnTo>
                <a:lnTo>
                  <a:pt x="172152" y="358514"/>
                </a:lnTo>
                <a:lnTo>
                  <a:pt x="219424" y="350269"/>
                </a:lnTo>
                <a:lnTo>
                  <a:pt x="262808" y="3236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201492" y="1800373"/>
            <a:ext cx="2126758" cy="1347648"/>
            <a:chOff x="7201492" y="1800373"/>
            <a:chExt cx="2126758" cy="1347648"/>
          </a:xfrm>
        </p:grpSpPr>
        <p:sp>
          <p:nvSpPr>
            <p:cNvPr id="23" name="Freeform 22"/>
            <p:cNvSpPr/>
            <p:nvPr/>
          </p:nvSpPr>
          <p:spPr>
            <a:xfrm>
              <a:off x="7560450" y="2053057"/>
              <a:ext cx="51654" cy="536954"/>
            </a:xfrm>
            <a:custGeom>
              <a:avLst/>
              <a:gdLst/>
              <a:ahLst/>
              <a:cxnLst/>
              <a:rect l="0" t="0" r="0" b="0"/>
              <a:pathLst>
                <a:path w="51654" h="536954">
                  <a:moveTo>
                    <a:pt x="51653" y="0"/>
                  </a:moveTo>
                  <a:lnTo>
                    <a:pt x="34886" y="11178"/>
                  </a:lnTo>
                  <a:lnTo>
                    <a:pt x="23534" y="26025"/>
                  </a:lnTo>
                  <a:lnTo>
                    <a:pt x="18869" y="34897"/>
                  </a:lnTo>
                  <a:lnTo>
                    <a:pt x="11382" y="92334"/>
                  </a:lnTo>
                  <a:lnTo>
                    <a:pt x="10085" y="150970"/>
                  </a:lnTo>
                  <a:lnTo>
                    <a:pt x="9782" y="196169"/>
                  </a:lnTo>
                  <a:lnTo>
                    <a:pt x="2351" y="259458"/>
                  </a:lnTo>
                  <a:lnTo>
                    <a:pt x="0" y="305253"/>
                  </a:lnTo>
                  <a:lnTo>
                    <a:pt x="474" y="364446"/>
                  </a:lnTo>
                  <a:lnTo>
                    <a:pt x="10521" y="424499"/>
                  </a:lnTo>
                  <a:lnTo>
                    <a:pt x="23771" y="480815"/>
                  </a:lnTo>
                  <a:lnTo>
                    <a:pt x="41125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02184" y="2129480"/>
              <a:ext cx="299517" cy="334098"/>
            </a:xfrm>
            <a:custGeom>
              <a:avLst/>
              <a:gdLst/>
              <a:ahLst/>
              <a:cxnLst/>
              <a:rect l="0" t="0" r="0" b="0"/>
              <a:pathLst>
                <a:path w="299517" h="334098">
                  <a:moveTo>
                    <a:pt x="4717" y="28862"/>
                  </a:moveTo>
                  <a:lnTo>
                    <a:pt x="15896" y="17683"/>
                  </a:lnTo>
                  <a:lnTo>
                    <a:pt x="50793" y="5142"/>
                  </a:lnTo>
                  <a:lnTo>
                    <a:pt x="105413" y="0"/>
                  </a:lnTo>
                  <a:lnTo>
                    <a:pt x="129019" y="3556"/>
                  </a:lnTo>
                  <a:lnTo>
                    <a:pt x="148090" y="12155"/>
                  </a:lnTo>
                  <a:lnTo>
                    <a:pt x="156451" y="17724"/>
                  </a:lnTo>
                  <a:lnTo>
                    <a:pt x="168861" y="33270"/>
                  </a:lnTo>
                  <a:lnTo>
                    <a:pt x="173808" y="42329"/>
                  </a:lnTo>
                  <a:lnTo>
                    <a:pt x="176184" y="64873"/>
                  </a:lnTo>
                  <a:lnTo>
                    <a:pt x="167826" y="110111"/>
                  </a:lnTo>
                  <a:lnTo>
                    <a:pt x="149631" y="171513"/>
                  </a:lnTo>
                  <a:lnTo>
                    <a:pt x="119741" y="228278"/>
                  </a:lnTo>
                  <a:lnTo>
                    <a:pt x="71351" y="287912"/>
                  </a:lnTo>
                  <a:lnTo>
                    <a:pt x="34907" y="322577"/>
                  </a:lnTo>
                  <a:lnTo>
                    <a:pt x="14625" y="334097"/>
                  </a:lnTo>
                  <a:lnTo>
                    <a:pt x="7813" y="332957"/>
                  </a:lnTo>
                  <a:lnTo>
                    <a:pt x="3272" y="327518"/>
                  </a:lnTo>
                  <a:lnTo>
                    <a:pt x="244" y="319213"/>
                  </a:lnTo>
                  <a:lnTo>
                    <a:pt x="0" y="300626"/>
                  </a:lnTo>
                  <a:lnTo>
                    <a:pt x="9375" y="260098"/>
                  </a:lnTo>
                  <a:lnTo>
                    <a:pt x="24685" y="228787"/>
                  </a:lnTo>
                  <a:lnTo>
                    <a:pt x="55217" y="197283"/>
                  </a:lnTo>
                  <a:lnTo>
                    <a:pt x="88310" y="176900"/>
                  </a:lnTo>
                  <a:lnTo>
                    <a:pt x="95541" y="177857"/>
                  </a:lnTo>
                  <a:lnTo>
                    <a:pt x="100362" y="183174"/>
                  </a:lnTo>
                  <a:lnTo>
                    <a:pt x="105717" y="201560"/>
                  </a:lnTo>
                  <a:lnTo>
                    <a:pt x="115028" y="259430"/>
                  </a:lnTo>
                  <a:lnTo>
                    <a:pt x="130079" y="286171"/>
                  </a:lnTo>
                  <a:lnTo>
                    <a:pt x="145831" y="298419"/>
                  </a:lnTo>
                  <a:lnTo>
                    <a:pt x="154945" y="303323"/>
                  </a:lnTo>
                  <a:lnTo>
                    <a:pt x="201308" y="310225"/>
                  </a:lnTo>
                  <a:lnTo>
                    <a:pt x="260706" y="305321"/>
                  </a:lnTo>
                  <a:lnTo>
                    <a:pt x="299516" y="302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33119" y="1814022"/>
              <a:ext cx="105286" cy="17937"/>
            </a:xfrm>
            <a:custGeom>
              <a:avLst/>
              <a:gdLst/>
              <a:ahLst/>
              <a:cxnLst/>
              <a:rect l="0" t="0" r="0" b="0"/>
              <a:pathLst>
                <a:path w="105286" h="17937">
                  <a:moveTo>
                    <a:pt x="0" y="17936"/>
                  </a:moveTo>
                  <a:lnTo>
                    <a:pt x="11178" y="6758"/>
                  </a:lnTo>
                  <a:lnTo>
                    <a:pt x="29144" y="1270"/>
                  </a:lnTo>
                  <a:lnTo>
                    <a:pt x="51558" y="0"/>
                  </a:lnTo>
                  <a:lnTo>
                    <a:pt x="105285" y="7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01492" y="2579481"/>
              <a:ext cx="2126758" cy="82235"/>
            </a:xfrm>
            <a:custGeom>
              <a:avLst/>
              <a:gdLst/>
              <a:ahLst/>
              <a:cxnLst/>
              <a:rect l="0" t="0" r="0" b="0"/>
              <a:pathLst>
                <a:path w="2126758" h="82235">
                  <a:moveTo>
                    <a:pt x="0" y="0"/>
                  </a:moveTo>
                  <a:lnTo>
                    <a:pt x="11178" y="16768"/>
                  </a:lnTo>
                  <a:lnTo>
                    <a:pt x="26025" y="28120"/>
                  </a:lnTo>
                  <a:lnTo>
                    <a:pt x="82759" y="54743"/>
                  </a:lnTo>
                  <a:lnTo>
                    <a:pt x="137274" y="64626"/>
                  </a:lnTo>
                  <a:lnTo>
                    <a:pt x="193102" y="77497"/>
                  </a:lnTo>
                  <a:lnTo>
                    <a:pt x="246338" y="82234"/>
                  </a:lnTo>
                  <a:lnTo>
                    <a:pt x="306565" y="78048"/>
                  </a:lnTo>
                  <a:lnTo>
                    <a:pt x="357686" y="74988"/>
                  </a:lnTo>
                  <a:lnTo>
                    <a:pt x="420391" y="73954"/>
                  </a:lnTo>
                  <a:lnTo>
                    <a:pt x="481229" y="72605"/>
                  </a:lnTo>
                  <a:lnTo>
                    <a:pt x="530451" y="66487"/>
                  </a:lnTo>
                  <a:lnTo>
                    <a:pt x="578181" y="64154"/>
                  </a:lnTo>
                  <a:lnTo>
                    <a:pt x="640286" y="62293"/>
                  </a:lnTo>
                  <a:lnTo>
                    <a:pt x="695603" y="56022"/>
                  </a:lnTo>
                  <a:lnTo>
                    <a:pt x="743318" y="53644"/>
                  </a:lnTo>
                  <a:lnTo>
                    <a:pt x="793981" y="52940"/>
                  </a:lnTo>
                  <a:lnTo>
                    <a:pt x="844867" y="52731"/>
                  </a:lnTo>
                  <a:lnTo>
                    <a:pt x="907695" y="49541"/>
                  </a:lnTo>
                  <a:lnTo>
                    <a:pt x="970495" y="43581"/>
                  </a:lnTo>
                  <a:lnTo>
                    <a:pt x="1019350" y="42549"/>
                  </a:lnTo>
                  <a:lnTo>
                    <a:pt x="1070870" y="42243"/>
                  </a:lnTo>
                  <a:lnTo>
                    <a:pt x="1123179" y="36563"/>
                  </a:lnTo>
                  <a:lnTo>
                    <a:pt x="1175723" y="33061"/>
                  </a:lnTo>
                  <a:lnTo>
                    <a:pt x="1238645" y="30707"/>
                  </a:lnTo>
                  <a:lnTo>
                    <a:pt x="1288964" y="24436"/>
                  </a:lnTo>
                  <a:lnTo>
                    <a:pt x="1340919" y="20889"/>
                  </a:lnTo>
                  <a:lnTo>
                    <a:pt x="1393357" y="14119"/>
                  </a:lnTo>
                  <a:lnTo>
                    <a:pt x="1445939" y="11593"/>
                  </a:lnTo>
                  <a:lnTo>
                    <a:pt x="1498564" y="9674"/>
                  </a:lnTo>
                  <a:lnTo>
                    <a:pt x="1551200" y="3387"/>
                  </a:lnTo>
                  <a:lnTo>
                    <a:pt x="1602672" y="1004"/>
                  </a:lnTo>
                  <a:lnTo>
                    <a:pt x="1665698" y="199"/>
                  </a:lnTo>
                  <a:lnTo>
                    <a:pt x="1728537" y="40"/>
                  </a:lnTo>
                  <a:lnTo>
                    <a:pt x="1777398" y="12"/>
                  </a:lnTo>
                  <a:lnTo>
                    <a:pt x="1839075" y="1172"/>
                  </a:lnTo>
                  <a:lnTo>
                    <a:pt x="1888009" y="7237"/>
                  </a:lnTo>
                  <a:lnTo>
                    <a:pt x="1947059" y="9879"/>
                  </a:lnTo>
                  <a:lnTo>
                    <a:pt x="1998194" y="15990"/>
                  </a:lnTo>
                  <a:lnTo>
                    <a:pt x="2051665" y="20056"/>
                  </a:lnTo>
                  <a:lnTo>
                    <a:pt x="2104861" y="23979"/>
                  </a:lnTo>
                  <a:lnTo>
                    <a:pt x="212675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72956" y="1800373"/>
              <a:ext cx="223059" cy="508337"/>
            </a:xfrm>
            <a:custGeom>
              <a:avLst/>
              <a:gdLst/>
              <a:ahLst/>
              <a:cxnLst/>
              <a:rect l="0" t="0" r="0" b="0"/>
              <a:pathLst>
                <a:path w="223059" h="508337">
                  <a:moveTo>
                    <a:pt x="186670" y="0"/>
                  </a:moveTo>
                  <a:lnTo>
                    <a:pt x="193906" y="27556"/>
                  </a:lnTo>
                  <a:lnTo>
                    <a:pt x="196549" y="86898"/>
                  </a:lnTo>
                  <a:lnTo>
                    <a:pt x="197006" y="140781"/>
                  </a:lnTo>
                  <a:lnTo>
                    <a:pt x="197142" y="198080"/>
                  </a:lnTo>
                  <a:lnTo>
                    <a:pt x="197182" y="255222"/>
                  </a:lnTo>
                  <a:lnTo>
                    <a:pt x="197195" y="313487"/>
                  </a:lnTo>
                  <a:lnTo>
                    <a:pt x="197198" y="367796"/>
                  </a:lnTo>
                  <a:lnTo>
                    <a:pt x="200318" y="417812"/>
                  </a:lnTo>
                  <a:lnTo>
                    <a:pt x="211853" y="471045"/>
                  </a:lnTo>
                  <a:lnTo>
                    <a:pt x="223058" y="508336"/>
                  </a:lnTo>
                  <a:lnTo>
                    <a:pt x="217859" y="498058"/>
                  </a:lnTo>
                  <a:lnTo>
                    <a:pt x="168834" y="439969"/>
                  </a:lnTo>
                  <a:lnTo>
                    <a:pt x="114204" y="392380"/>
                  </a:lnTo>
                  <a:lnTo>
                    <a:pt x="58242" y="347688"/>
                  </a:lnTo>
                  <a:lnTo>
                    <a:pt x="31245" y="323337"/>
                  </a:lnTo>
                  <a:lnTo>
                    <a:pt x="11547" y="293895"/>
                  </a:lnTo>
                  <a:lnTo>
                    <a:pt x="3553" y="272170"/>
                  </a:lnTo>
                  <a:lnTo>
                    <a:pt x="0" y="246916"/>
                  </a:lnTo>
                  <a:lnTo>
                    <a:pt x="4661" y="226334"/>
                  </a:lnTo>
                  <a:lnTo>
                    <a:pt x="9179" y="217569"/>
                  </a:lnTo>
                  <a:lnTo>
                    <a:pt x="13361" y="215236"/>
                  </a:lnTo>
                  <a:lnTo>
                    <a:pt x="17319" y="217190"/>
                  </a:lnTo>
                  <a:lnTo>
                    <a:pt x="2874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49098" y="1895129"/>
              <a:ext cx="252685" cy="484312"/>
            </a:xfrm>
            <a:custGeom>
              <a:avLst/>
              <a:gdLst/>
              <a:ahLst/>
              <a:cxnLst/>
              <a:rect l="0" t="0" r="0" b="0"/>
              <a:pathLst>
                <a:path w="252685" h="484312">
                  <a:moveTo>
                    <a:pt x="0" y="484311"/>
                  </a:moveTo>
                  <a:lnTo>
                    <a:pt x="20298" y="430436"/>
                  </a:lnTo>
                  <a:lnTo>
                    <a:pt x="58916" y="367219"/>
                  </a:lnTo>
                  <a:lnTo>
                    <a:pt x="86022" y="306776"/>
                  </a:lnTo>
                  <a:lnTo>
                    <a:pt x="117078" y="255093"/>
                  </a:lnTo>
                  <a:lnTo>
                    <a:pt x="143837" y="202944"/>
                  </a:lnTo>
                  <a:lnTo>
                    <a:pt x="166323" y="152912"/>
                  </a:lnTo>
                  <a:lnTo>
                    <a:pt x="192125" y="99139"/>
                  </a:lnTo>
                  <a:lnTo>
                    <a:pt x="213499" y="42691"/>
                  </a:lnTo>
                  <a:lnTo>
                    <a:pt x="230025" y="16289"/>
                  </a:lnTo>
                  <a:lnTo>
                    <a:pt x="239883" y="723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70073" y="2674238"/>
              <a:ext cx="52643" cy="473783"/>
            </a:xfrm>
            <a:custGeom>
              <a:avLst/>
              <a:gdLst/>
              <a:ahLst/>
              <a:cxnLst/>
              <a:rect l="0" t="0" r="0" b="0"/>
              <a:pathLst>
                <a:path w="52643" h="473783">
                  <a:moveTo>
                    <a:pt x="52642" y="0"/>
                  </a:moveTo>
                  <a:lnTo>
                    <a:pt x="34684" y="63450"/>
                  </a:lnTo>
                  <a:lnTo>
                    <a:pt x="25614" y="110957"/>
                  </a:lnTo>
                  <a:lnTo>
                    <a:pt x="25076" y="173173"/>
                  </a:lnTo>
                  <a:lnTo>
                    <a:pt x="30299" y="231129"/>
                  </a:lnTo>
                  <a:lnTo>
                    <a:pt x="25614" y="281652"/>
                  </a:lnTo>
                  <a:lnTo>
                    <a:pt x="20787" y="342721"/>
                  </a:lnTo>
                  <a:lnTo>
                    <a:pt x="12900" y="399844"/>
                  </a:lnTo>
                  <a:lnTo>
                    <a:pt x="3605" y="45832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15951" y="2719212"/>
              <a:ext cx="160838" cy="428809"/>
            </a:xfrm>
            <a:custGeom>
              <a:avLst/>
              <a:gdLst/>
              <a:ahLst/>
              <a:cxnLst/>
              <a:rect l="0" t="0" r="0" b="0"/>
              <a:pathLst>
                <a:path w="160838" h="428809">
                  <a:moveTo>
                    <a:pt x="112091" y="18197"/>
                  </a:moveTo>
                  <a:lnTo>
                    <a:pt x="100912" y="1429"/>
                  </a:lnTo>
                  <a:lnTo>
                    <a:pt x="95279" y="0"/>
                  </a:lnTo>
                  <a:lnTo>
                    <a:pt x="89184" y="2556"/>
                  </a:lnTo>
                  <a:lnTo>
                    <a:pt x="76173" y="15925"/>
                  </a:lnTo>
                  <a:lnTo>
                    <a:pt x="48756" y="65755"/>
                  </a:lnTo>
                  <a:lnTo>
                    <a:pt x="26400" y="125987"/>
                  </a:lnTo>
                  <a:lnTo>
                    <a:pt x="4653" y="182945"/>
                  </a:lnTo>
                  <a:lnTo>
                    <a:pt x="0" y="211131"/>
                  </a:lnTo>
                  <a:lnTo>
                    <a:pt x="2269" y="219350"/>
                  </a:lnTo>
                  <a:lnTo>
                    <a:pt x="7290" y="223658"/>
                  </a:lnTo>
                  <a:lnTo>
                    <a:pt x="14148" y="225361"/>
                  </a:lnTo>
                  <a:lnTo>
                    <a:pt x="34245" y="221014"/>
                  </a:lnTo>
                  <a:lnTo>
                    <a:pt x="85275" y="204749"/>
                  </a:lnTo>
                  <a:lnTo>
                    <a:pt x="126502" y="199423"/>
                  </a:lnTo>
                  <a:lnTo>
                    <a:pt x="136906" y="203355"/>
                  </a:lnTo>
                  <a:lnTo>
                    <a:pt x="145012" y="210656"/>
                  </a:lnTo>
                  <a:lnTo>
                    <a:pt x="151586" y="220203"/>
                  </a:lnTo>
                  <a:lnTo>
                    <a:pt x="160837" y="261584"/>
                  </a:lnTo>
                  <a:lnTo>
                    <a:pt x="156762" y="290925"/>
                  </a:lnTo>
                  <a:lnTo>
                    <a:pt x="135082" y="342301"/>
                  </a:lnTo>
                  <a:lnTo>
                    <a:pt x="87432" y="400188"/>
                  </a:lnTo>
                  <a:lnTo>
                    <a:pt x="59448" y="428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43813" y="2737409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0" y="0"/>
                  </a:moveTo>
                  <a:lnTo>
                    <a:pt x="48931" y="0"/>
                  </a:lnTo>
                  <a:lnTo>
                    <a:pt x="108061" y="0"/>
                  </a:lnTo>
                  <a:lnTo>
                    <a:pt x="165972" y="0"/>
                  </a:lnTo>
                  <a:lnTo>
                    <a:pt x="226283" y="3120"/>
                  </a:lnTo>
                  <a:lnTo>
                    <a:pt x="27374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8347760" y="191843"/>
            <a:ext cx="327723" cy="318069"/>
          </a:xfrm>
          <a:custGeom>
            <a:avLst/>
            <a:gdLst/>
            <a:ahLst/>
            <a:cxnLst/>
            <a:rect l="0" t="0" r="0" b="0"/>
            <a:pathLst>
              <a:path w="327723" h="318069">
                <a:moveTo>
                  <a:pt x="32924" y="29255"/>
                </a:moveTo>
                <a:lnTo>
                  <a:pt x="50905" y="13614"/>
                </a:lnTo>
                <a:lnTo>
                  <a:pt x="67822" y="5536"/>
                </a:lnTo>
                <a:lnTo>
                  <a:pt x="102666" y="0"/>
                </a:lnTo>
                <a:lnTo>
                  <a:pt x="137036" y="3949"/>
                </a:lnTo>
                <a:lnTo>
                  <a:pt x="155625" y="12549"/>
                </a:lnTo>
                <a:lnTo>
                  <a:pt x="163858" y="18117"/>
                </a:lnTo>
                <a:lnTo>
                  <a:pt x="176125" y="36783"/>
                </a:lnTo>
                <a:lnTo>
                  <a:pt x="181033" y="48312"/>
                </a:lnTo>
                <a:lnTo>
                  <a:pt x="183368" y="73600"/>
                </a:lnTo>
                <a:lnTo>
                  <a:pt x="179337" y="99266"/>
                </a:lnTo>
                <a:lnTo>
                  <a:pt x="151193" y="160700"/>
                </a:lnTo>
                <a:lnTo>
                  <a:pt x="123963" y="215573"/>
                </a:lnTo>
                <a:lnTo>
                  <a:pt x="101882" y="255126"/>
                </a:lnTo>
                <a:lnTo>
                  <a:pt x="58946" y="303855"/>
                </a:lnTo>
                <a:lnTo>
                  <a:pt x="37860" y="315076"/>
                </a:lnTo>
                <a:lnTo>
                  <a:pt x="25687" y="318068"/>
                </a:lnTo>
                <a:lnTo>
                  <a:pt x="16400" y="316554"/>
                </a:lnTo>
                <a:lnTo>
                  <a:pt x="9040" y="312034"/>
                </a:lnTo>
                <a:lnTo>
                  <a:pt x="2963" y="305512"/>
                </a:lnTo>
                <a:lnTo>
                  <a:pt x="82" y="296485"/>
                </a:lnTo>
                <a:lnTo>
                  <a:pt x="0" y="273976"/>
                </a:lnTo>
                <a:lnTo>
                  <a:pt x="12120" y="240585"/>
                </a:lnTo>
                <a:lnTo>
                  <a:pt x="36118" y="214054"/>
                </a:lnTo>
                <a:lnTo>
                  <a:pt x="44413" y="210946"/>
                </a:lnTo>
                <a:lnTo>
                  <a:pt x="52282" y="211214"/>
                </a:lnTo>
                <a:lnTo>
                  <a:pt x="59867" y="213732"/>
                </a:lnTo>
                <a:lnTo>
                  <a:pt x="71415" y="225888"/>
                </a:lnTo>
                <a:lnTo>
                  <a:pt x="100514" y="263943"/>
                </a:lnTo>
                <a:lnTo>
                  <a:pt x="114046" y="278230"/>
                </a:lnTo>
                <a:lnTo>
                  <a:pt x="145998" y="293838"/>
                </a:lnTo>
                <a:lnTo>
                  <a:pt x="198716" y="301187"/>
                </a:lnTo>
                <a:lnTo>
                  <a:pt x="254189" y="302639"/>
                </a:lnTo>
                <a:lnTo>
                  <a:pt x="293066" y="302890"/>
                </a:lnTo>
                <a:lnTo>
                  <a:pt x="327722" y="3029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7580518" y="1610860"/>
            <a:ext cx="1495048" cy="2969037"/>
            <a:chOff x="7580518" y="1610860"/>
            <a:chExt cx="1495048" cy="2969037"/>
          </a:xfrm>
        </p:grpSpPr>
        <p:sp>
          <p:nvSpPr>
            <p:cNvPr id="34" name="Freeform 33"/>
            <p:cNvSpPr/>
            <p:nvPr/>
          </p:nvSpPr>
          <p:spPr>
            <a:xfrm>
              <a:off x="7864788" y="3305948"/>
              <a:ext cx="94757" cy="452726"/>
            </a:xfrm>
            <a:custGeom>
              <a:avLst/>
              <a:gdLst/>
              <a:ahLst/>
              <a:cxnLst/>
              <a:rect l="0" t="0" r="0" b="0"/>
              <a:pathLst>
                <a:path w="94757" h="452726">
                  <a:moveTo>
                    <a:pt x="94756" y="0"/>
                  </a:moveTo>
                  <a:lnTo>
                    <a:pt x="79115" y="26386"/>
                  </a:lnTo>
                  <a:lnTo>
                    <a:pt x="68414" y="62280"/>
                  </a:lnTo>
                  <a:lnTo>
                    <a:pt x="61087" y="116331"/>
                  </a:lnTo>
                  <a:lnTo>
                    <a:pt x="48721" y="166478"/>
                  </a:lnTo>
                  <a:lnTo>
                    <a:pt x="35013" y="226990"/>
                  </a:lnTo>
                  <a:lnTo>
                    <a:pt x="25711" y="277956"/>
                  </a:lnTo>
                  <a:lnTo>
                    <a:pt x="21266" y="328932"/>
                  </a:lnTo>
                  <a:lnTo>
                    <a:pt x="9876" y="388671"/>
                  </a:lnTo>
                  <a:lnTo>
                    <a:pt x="2926" y="4251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83381" y="3328902"/>
              <a:ext cx="339418" cy="327981"/>
            </a:xfrm>
            <a:custGeom>
              <a:avLst/>
              <a:gdLst/>
              <a:ahLst/>
              <a:cxnLst/>
              <a:rect l="0" t="0" r="0" b="0"/>
              <a:pathLst>
                <a:path w="339418" h="327981">
                  <a:moveTo>
                    <a:pt x="107790" y="19160"/>
                  </a:moveTo>
                  <a:lnTo>
                    <a:pt x="164004" y="2371"/>
                  </a:lnTo>
                  <a:lnTo>
                    <a:pt x="193216" y="0"/>
                  </a:lnTo>
                  <a:lnTo>
                    <a:pt x="219456" y="5185"/>
                  </a:lnTo>
                  <a:lnTo>
                    <a:pt x="231367" y="9843"/>
                  </a:lnTo>
                  <a:lnTo>
                    <a:pt x="247721" y="24378"/>
                  </a:lnTo>
                  <a:lnTo>
                    <a:pt x="253720" y="33167"/>
                  </a:lnTo>
                  <a:lnTo>
                    <a:pt x="257265" y="58530"/>
                  </a:lnTo>
                  <a:lnTo>
                    <a:pt x="249564" y="105694"/>
                  </a:lnTo>
                  <a:lnTo>
                    <a:pt x="232465" y="147355"/>
                  </a:lnTo>
                  <a:lnTo>
                    <a:pt x="188752" y="208835"/>
                  </a:lnTo>
                  <a:lnTo>
                    <a:pt x="140013" y="263525"/>
                  </a:lnTo>
                  <a:lnTo>
                    <a:pt x="124451" y="281015"/>
                  </a:lnTo>
                  <a:lnTo>
                    <a:pt x="63224" y="321800"/>
                  </a:lnTo>
                  <a:lnTo>
                    <a:pt x="53513" y="326205"/>
                  </a:lnTo>
                  <a:lnTo>
                    <a:pt x="33363" y="327980"/>
                  </a:lnTo>
                  <a:lnTo>
                    <a:pt x="23077" y="326815"/>
                  </a:lnTo>
                  <a:lnTo>
                    <a:pt x="15050" y="321360"/>
                  </a:lnTo>
                  <a:lnTo>
                    <a:pt x="3011" y="302820"/>
                  </a:lnTo>
                  <a:lnTo>
                    <a:pt x="0" y="282101"/>
                  </a:lnTo>
                  <a:lnTo>
                    <a:pt x="3731" y="262365"/>
                  </a:lnTo>
                  <a:lnTo>
                    <a:pt x="18986" y="238100"/>
                  </a:lnTo>
                  <a:lnTo>
                    <a:pt x="48221" y="208940"/>
                  </a:lnTo>
                  <a:lnTo>
                    <a:pt x="57549" y="201832"/>
                  </a:lnTo>
                  <a:lnTo>
                    <a:pt x="80391" y="197054"/>
                  </a:lnTo>
                  <a:lnTo>
                    <a:pt x="93033" y="197417"/>
                  </a:lnTo>
                  <a:lnTo>
                    <a:pt x="103802" y="201169"/>
                  </a:lnTo>
                  <a:lnTo>
                    <a:pt x="167159" y="257718"/>
                  </a:lnTo>
                  <a:lnTo>
                    <a:pt x="203875" y="277459"/>
                  </a:lnTo>
                  <a:lnTo>
                    <a:pt x="235695" y="287806"/>
                  </a:lnTo>
                  <a:lnTo>
                    <a:pt x="287776" y="291895"/>
                  </a:lnTo>
                  <a:lnTo>
                    <a:pt x="301480" y="292230"/>
                  </a:lnTo>
                  <a:lnTo>
                    <a:pt x="311786" y="290114"/>
                  </a:lnTo>
                  <a:lnTo>
                    <a:pt x="339417" y="271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388" y="3142431"/>
              <a:ext cx="168458" cy="16119"/>
            </a:xfrm>
            <a:custGeom>
              <a:avLst/>
              <a:gdLst/>
              <a:ahLst/>
              <a:cxnLst/>
              <a:rect l="0" t="0" r="0" b="0"/>
              <a:pathLst>
                <a:path w="168458" h="16119">
                  <a:moveTo>
                    <a:pt x="0" y="5589"/>
                  </a:moveTo>
                  <a:lnTo>
                    <a:pt x="16768" y="0"/>
                  </a:lnTo>
                  <a:lnTo>
                    <a:pt x="75446" y="4044"/>
                  </a:lnTo>
                  <a:lnTo>
                    <a:pt x="134545" y="12621"/>
                  </a:lnTo>
                  <a:lnTo>
                    <a:pt x="168457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80518" y="3874487"/>
              <a:ext cx="1368706" cy="73700"/>
            </a:xfrm>
            <a:custGeom>
              <a:avLst/>
              <a:gdLst/>
              <a:ahLst/>
              <a:cxnLst/>
              <a:rect l="0" t="0" r="0" b="0"/>
              <a:pathLst>
                <a:path w="1368706" h="73700">
                  <a:moveTo>
                    <a:pt x="0" y="0"/>
                  </a:moveTo>
                  <a:lnTo>
                    <a:pt x="49551" y="14654"/>
                  </a:lnTo>
                  <a:lnTo>
                    <a:pt x="100080" y="13570"/>
                  </a:lnTo>
                  <a:lnTo>
                    <a:pt x="142356" y="11880"/>
                  </a:lnTo>
                  <a:lnTo>
                    <a:pt x="202836" y="10929"/>
                  </a:lnTo>
                  <a:lnTo>
                    <a:pt x="265194" y="10607"/>
                  </a:lnTo>
                  <a:lnTo>
                    <a:pt x="323742" y="4478"/>
                  </a:lnTo>
                  <a:lnTo>
                    <a:pt x="372134" y="8215"/>
                  </a:lnTo>
                  <a:lnTo>
                    <a:pt x="434120" y="10071"/>
                  </a:lnTo>
                  <a:lnTo>
                    <a:pt x="485037" y="10393"/>
                  </a:lnTo>
                  <a:lnTo>
                    <a:pt x="537168" y="13608"/>
                  </a:lnTo>
                  <a:lnTo>
                    <a:pt x="592779" y="18849"/>
                  </a:lnTo>
                  <a:lnTo>
                    <a:pt x="653710" y="20403"/>
                  </a:lnTo>
                  <a:lnTo>
                    <a:pt x="716217" y="23983"/>
                  </a:lnTo>
                  <a:lnTo>
                    <a:pt x="779191" y="29332"/>
                  </a:lnTo>
                  <a:lnTo>
                    <a:pt x="842305" y="34037"/>
                  </a:lnTo>
                  <a:lnTo>
                    <a:pt x="905458" y="39721"/>
                  </a:lnTo>
                  <a:lnTo>
                    <a:pt x="968624" y="41405"/>
                  </a:lnTo>
                  <a:lnTo>
                    <a:pt x="1028674" y="45023"/>
                  </a:lnTo>
                  <a:lnTo>
                    <a:pt x="1083512" y="50385"/>
                  </a:lnTo>
                  <a:lnTo>
                    <a:pt x="1136804" y="55093"/>
                  </a:lnTo>
                  <a:lnTo>
                    <a:pt x="1189638" y="60777"/>
                  </a:lnTo>
                  <a:lnTo>
                    <a:pt x="1239219" y="62461"/>
                  </a:lnTo>
                  <a:lnTo>
                    <a:pt x="1297894" y="68619"/>
                  </a:lnTo>
                  <a:lnTo>
                    <a:pt x="1356145" y="73030"/>
                  </a:lnTo>
                  <a:lnTo>
                    <a:pt x="1368705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70379" y="1610860"/>
              <a:ext cx="420897" cy="2065828"/>
            </a:xfrm>
            <a:custGeom>
              <a:avLst/>
              <a:gdLst/>
              <a:ahLst/>
              <a:cxnLst/>
              <a:rect l="0" t="0" r="0" b="0"/>
              <a:pathLst>
                <a:path w="420897" h="2065828">
                  <a:moveTo>
                    <a:pt x="389372" y="0"/>
                  </a:moveTo>
                  <a:lnTo>
                    <a:pt x="392492" y="42691"/>
                  </a:lnTo>
                  <a:lnTo>
                    <a:pt x="398925" y="105577"/>
                  </a:lnTo>
                  <a:lnTo>
                    <a:pt x="399612" y="161133"/>
                  </a:lnTo>
                  <a:lnTo>
                    <a:pt x="399815" y="219708"/>
                  </a:lnTo>
                  <a:lnTo>
                    <a:pt x="399884" y="282608"/>
                  </a:lnTo>
                  <a:lnTo>
                    <a:pt x="405487" y="340093"/>
                  </a:lnTo>
                  <a:lnTo>
                    <a:pt x="410623" y="397678"/>
                  </a:lnTo>
                  <a:lnTo>
                    <a:pt x="418569" y="461045"/>
                  </a:lnTo>
                  <a:lnTo>
                    <a:pt x="420250" y="507833"/>
                  </a:lnTo>
                  <a:lnTo>
                    <a:pt x="420748" y="558740"/>
                  </a:lnTo>
                  <a:lnTo>
                    <a:pt x="420896" y="610869"/>
                  </a:lnTo>
                  <a:lnTo>
                    <a:pt x="417820" y="663359"/>
                  </a:lnTo>
                  <a:lnTo>
                    <a:pt x="409500" y="715956"/>
                  </a:lnTo>
                  <a:lnTo>
                    <a:pt x="402745" y="768586"/>
                  </a:lnTo>
                  <a:lnTo>
                    <a:pt x="400743" y="821224"/>
                  </a:lnTo>
                  <a:lnTo>
                    <a:pt x="400150" y="873866"/>
                  </a:lnTo>
                  <a:lnTo>
                    <a:pt x="399975" y="926508"/>
                  </a:lnTo>
                  <a:lnTo>
                    <a:pt x="399923" y="982270"/>
                  </a:lnTo>
                  <a:lnTo>
                    <a:pt x="399907" y="1040126"/>
                  </a:lnTo>
                  <a:lnTo>
                    <a:pt x="396783" y="1097433"/>
                  </a:lnTo>
                  <a:lnTo>
                    <a:pt x="388449" y="1155747"/>
                  </a:lnTo>
                  <a:lnTo>
                    <a:pt x="381690" y="1210069"/>
                  </a:lnTo>
                  <a:lnTo>
                    <a:pt x="373448" y="1263210"/>
                  </a:lnTo>
                  <a:lnTo>
                    <a:pt x="359307" y="1316000"/>
                  </a:lnTo>
                  <a:lnTo>
                    <a:pt x="347709" y="1365567"/>
                  </a:lnTo>
                  <a:lnTo>
                    <a:pt x="336863" y="1413008"/>
                  </a:lnTo>
                  <a:lnTo>
                    <a:pt x="322718" y="1475852"/>
                  </a:lnTo>
                  <a:lnTo>
                    <a:pt x="308659" y="1533325"/>
                  </a:lnTo>
                  <a:lnTo>
                    <a:pt x="294617" y="1589739"/>
                  </a:lnTo>
                  <a:lnTo>
                    <a:pt x="280578" y="1640353"/>
                  </a:lnTo>
                  <a:lnTo>
                    <a:pt x="270049" y="1690178"/>
                  </a:lnTo>
                  <a:lnTo>
                    <a:pt x="256011" y="1744681"/>
                  </a:lnTo>
                  <a:lnTo>
                    <a:pt x="238464" y="1799971"/>
                  </a:lnTo>
                  <a:lnTo>
                    <a:pt x="216021" y="1858048"/>
                  </a:lnTo>
                  <a:lnTo>
                    <a:pt x="192177" y="1912675"/>
                  </a:lnTo>
                  <a:lnTo>
                    <a:pt x="163752" y="1975602"/>
                  </a:lnTo>
                  <a:lnTo>
                    <a:pt x="135125" y="2031505"/>
                  </a:lnTo>
                  <a:lnTo>
                    <a:pt x="123227" y="2063438"/>
                  </a:lnTo>
                  <a:lnTo>
                    <a:pt x="118355" y="2065827"/>
                  </a:lnTo>
                  <a:lnTo>
                    <a:pt x="112768" y="2062740"/>
                  </a:lnTo>
                  <a:lnTo>
                    <a:pt x="101490" y="2048002"/>
                  </a:lnTo>
                  <a:lnTo>
                    <a:pt x="77326" y="1987102"/>
                  </a:lnTo>
                  <a:lnTo>
                    <a:pt x="63048" y="1924778"/>
                  </a:lnTo>
                  <a:lnTo>
                    <a:pt x="48963" y="1867321"/>
                  </a:lnTo>
                  <a:lnTo>
                    <a:pt x="31405" y="1811399"/>
                  </a:lnTo>
                  <a:lnTo>
                    <a:pt x="17365" y="1752118"/>
                  </a:lnTo>
                  <a:lnTo>
                    <a:pt x="6836" y="1693268"/>
                  </a:lnTo>
                  <a:lnTo>
                    <a:pt x="1897" y="1636967"/>
                  </a:lnTo>
                  <a:lnTo>
                    <a:pt x="434" y="1577651"/>
                  </a:lnTo>
                  <a:lnTo>
                    <a:pt x="0" y="1526801"/>
                  </a:lnTo>
                  <a:lnTo>
                    <a:pt x="8259" y="1471206"/>
                  </a:lnTo>
                  <a:lnTo>
                    <a:pt x="20874" y="1442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3896" y="3316476"/>
              <a:ext cx="431670" cy="357970"/>
            </a:xfrm>
            <a:custGeom>
              <a:avLst/>
              <a:gdLst/>
              <a:ahLst/>
              <a:cxnLst/>
              <a:rect l="0" t="0" r="0" b="0"/>
              <a:pathLst>
                <a:path w="431670" h="357970">
                  <a:moveTo>
                    <a:pt x="0" y="357969"/>
                  </a:moveTo>
                  <a:lnTo>
                    <a:pt x="9575" y="319452"/>
                  </a:lnTo>
                  <a:lnTo>
                    <a:pt x="53391" y="256384"/>
                  </a:lnTo>
                  <a:lnTo>
                    <a:pt x="105123" y="197344"/>
                  </a:lnTo>
                  <a:lnTo>
                    <a:pt x="141528" y="155450"/>
                  </a:lnTo>
                  <a:lnTo>
                    <a:pt x="202509" y="105346"/>
                  </a:lnTo>
                  <a:lnTo>
                    <a:pt x="255349" y="70198"/>
                  </a:lnTo>
                  <a:lnTo>
                    <a:pt x="317767" y="42116"/>
                  </a:lnTo>
                  <a:lnTo>
                    <a:pt x="375244" y="19628"/>
                  </a:lnTo>
                  <a:lnTo>
                    <a:pt x="4316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85886" y="4007232"/>
              <a:ext cx="223369" cy="572665"/>
            </a:xfrm>
            <a:custGeom>
              <a:avLst/>
              <a:gdLst/>
              <a:ahLst/>
              <a:cxnLst/>
              <a:rect l="0" t="0" r="0" b="0"/>
              <a:pathLst>
                <a:path w="223369" h="572665">
                  <a:moveTo>
                    <a:pt x="84228" y="14654"/>
                  </a:moveTo>
                  <a:lnTo>
                    <a:pt x="128190" y="0"/>
                  </a:lnTo>
                  <a:lnTo>
                    <a:pt x="164065" y="1083"/>
                  </a:lnTo>
                  <a:lnTo>
                    <a:pt x="198740" y="8813"/>
                  </a:lnTo>
                  <a:lnTo>
                    <a:pt x="207362" y="14270"/>
                  </a:lnTo>
                  <a:lnTo>
                    <a:pt x="220063" y="29691"/>
                  </a:lnTo>
                  <a:lnTo>
                    <a:pt x="223368" y="54482"/>
                  </a:lnTo>
                  <a:lnTo>
                    <a:pt x="222611" y="69282"/>
                  </a:lnTo>
                  <a:lnTo>
                    <a:pt x="209292" y="101324"/>
                  </a:lnTo>
                  <a:lnTo>
                    <a:pt x="178605" y="142889"/>
                  </a:lnTo>
                  <a:lnTo>
                    <a:pt x="115780" y="201213"/>
                  </a:lnTo>
                  <a:lnTo>
                    <a:pt x="87337" y="227468"/>
                  </a:lnTo>
                  <a:lnTo>
                    <a:pt x="35277" y="289990"/>
                  </a:lnTo>
                  <a:lnTo>
                    <a:pt x="32876" y="299986"/>
                  </a:lnTo>
                  <a:lnTo>
                    <a:pt x="36449" y="320453"/>
                  </a:lnTo>
                  <a:lnTo>
                    <a:pt x="43016" y="328484"/>
                  </a:lnTo>
                  <a:lnTo>
                    <a:pt x="62792" y="340527"/>
                  </a:lnTo>
                  <a:lnTo>
                    <a:pt x="122021" y="357791"/>
                  </a:lnTo>
                  <a:lnTo>
                    <a:pt x="183807" y="372466"/>
                  </a:lnTo>
                  <a:lnTo>
                    <a:pt x="196237" y="376028"/>
                  </a:lnTo>
                  <a:lnTo>
                    <a:pt x="203354" y="384251"/>
                  </a:lnTo>
                  <a:lnTo>
                    <a:pt x="208143" y="408986"/>
                  </a:lnTo>
                  <a:lnTo>
                    <a:pt x="204273" y="421432"/>
                  </a:lnTo>
                  <a:lnTo>
                    <a:pt x="187494" y="444618"/>
                  </a:lnTo>
                  <a:lnTo>
                    <a:pt x="139764" y="485760"/>
                  </a:lnTo>
                  <a:lnTo>
                    <a:pt x="89089" y="513817"/>
                  </a:lnTo>
                  <a:lnTo>
                    <a:pt x="34626" y="546872"/>
                  </a:lnTo>
                  <a:lnTo>
                    <a:pt x="0" y="572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28083" y="3979772"/>
              <a:ext cx="447474" cy="442198"/>
            </a:xfrm>
            <a:custGeom>
              <a:avLst/>
              <a:gdLst/>
              <a:ahLst/>
              <a:cxnLst/>
              <a:rect l="0" t="0" r="0" b="0"/>
              <a:pathLst>
                <a:path w="447474" h="442198">
                  <a:moveTo>
                    <a:pt x="0" y="0"/>
                  </a:moveTo>
                  <a:lnTo>
                    <a:pt x="11178" y="11178"/>
                  </a:lnTo>
                  <a:lnTo>
                    <a:pt x="40487" y="23719"/>
                  </a:lnTo>
                  <a:lnTo>
                    <a:pt x="78807" y="29254"/>
                  </a:lnTo>
                  <a:lnTo>
                    <a:pt x="127611" y="23889"/>
                  </a:lnTo>
                  <a:lnTo>
                    <a:pt x="175591" y="21896"/>
                  </a:lnTo>
                  <a:lnTo>
                    <a:pt x="233741" y="21305"/>
                  </a:lnTo>
                  <a:lnTo>
                    <a:pt x="294255" y="21130"/>
                  </a:lnTo>
                  <a:lnTo>
                    <a:pt x="347410" y="22248"/>
                  </a:lnTo>
                  <a:lnTo>
                    <a:pt x="409221" y="35714"/>
                  </a:lnTo>
                  <a:lnTo>
                    <a:pt x="441784" y="45807"/>
                  </a:lnTo>
                  <a:lnTo>
                    <a:pt x="446601" y="51595"/>
                  </a:lnTo>
                  <a:lnTo>
                    <a:pt x="447473" y="58963"/>
                  </a:lnTo>
                  <a:lnTo>
                    <a:pt x="445714" y="67384"/>
                  </a:lnTo>
                  <a:lnTo>
                    <a:pt x="434401" y="82981"/>
                  </a:lnTo>
                  <a:lnTo>
                    <a:pt x="378953" y="127564"/>
                  </a:lnTo>
                  <a:lnTo>
                    <a:pt x="331301" y="158289"/>
                  </a:lnTo>
                  <a:lnTo>
                    <a:pt x="272156" y="196993"/>
                  </a:lnTo>
                  <a:lnTo>
                    <a:pt x="213550" y="250221"/>
                  </a:lnTo>
                  <a:lnTo>
                    <a:pt x="154534" y="308739"/>
                  </a:lnTo>
                  <a:lnTo>
                    <a:pt x="96958" y="369416"/>
                  </a:lnTo>
                  <a:lnTo>
                    <a:pt x="41030" y="432463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8856004" y="214526"/>
            <a:ext cx="272204" cy="545212"/>
          </a:xfrm>
          <a:custGeom>
            <a:avLst/>
            <a:gdLst/>
            <a:ahLst/>
            <a:cxnLst/>
            <a:rect l="0" t="0" r="0" b="0"/>
            <a:pathLst>
              <a:path w="272204" h="545212">
                <a:moveTo>
                  <a:pt x="272203" y="69743"/>
                </a:moveTo>
                <a:lnTo>
                  <a:pt x="222705" y="10150"/>
                </a:lnTo>
                <a:lnTo>
                  <a:pt x="202631" y="2313"/>
                </a:lnTo>
                <a:lnTo>
                  <a:pt x="178112" y="0"/>
                </a:lnTo>
                <a:lnTo>
                  <a:pt x="139169" y="6444"/>
                </a:lnTo>
                <a:lnTo>
                  <a:pt x="106054" y="22652"/>
                </a:lnTo>
                <a:lnTo>
                  <a:pt x="51399" y="71309"/>
                </a:lnTo>
                <a:lnTo>
                  <a:pt x="23390" y="112166"/>
                </a:lnTo>
                <a:lnTo>
                  <a:pt x="6246" y="159621"/>
                </a:lnTo>
                <a:lnTo>
                  <a:pt x="0" y="221291"/>
                </a:lnTo>
                <a:lnTo>
                  <a:pt x="1886" y="276626"/>
                </a:lnTo>
                <a:lnTo>
                  <a:pt x="16461" y="339706"/>
                </a:lnTo>
                <a:lnTo>
                  <a:pt x="33616" y="395629"/>
                </a:lnTo>
                <a:lnTo>
                  <a:pt x="59446" y="457037"/>
                </a:lnTo>
                <a:lnTo>
                  <a:pt x="85617" y="519150"/>
                </a:lnTo>
                <a:lnTo>
                  <a:pt x="99199" y="533862"/>
                </a:lnTo>
                <a:lnTo>
                  <a:pt x="116934" y="544300"/>
                </a:lnTo>
                <a:lnTo>
                  <a:pt x="125406" y="545211"/>
                </a:lnTo>
                <a:lnTo>
                  <a:pt x="141060" y="539985"/>
                </a:lnTo>
                <a:lnTo>
                  <a:pt x="163026" y="523889"/>
                </a:lnTo>
                <a:lnTo>
                  <a:pt x="190239" y="489084"/>
                </a:lnTo>
                <a:lnTo>
                  <a:pt x="224039" y="428724"/>
                </a:lnTo>
                <a:lnTo>
                  <a:pt x="248218" y="393900"/>
                </a:lnTo>
                <a:lnTo>
                  <a:pt x="255694" y="372910"/>
                </a:lnTo>
                <a:lnTo>
                  <a:pt x="258733" y="335955"/>
                </a:lnTo>
                <a:lnTo>
                  <a:pt x="255298" y="313232"/>
                </a:lnTo>
                <a:lnTo>
                  <a:pt x="246752" y="294553"/>
                </a:lnTo>
                <a:lnTo>
                  <a:pt x="233986" y="278453"/>
                </a:lnTo>
                <a:lnTo>
                  <a:pt x="207066" y="257405"/>
                </a:lnTo>
                <a:lnTo>
                  <a:pt x="187102" y="247515"/>
                </a:lnTo>
                <a:lnTo>
                  <a:pt x="166530" y="245459"/>
                </a:lnTo>
                <a:lnTo>
                  <a:pt x="113055" y="256702"/>
                </a:lnTo>
                <a:lnTo>
                  <a:pt x="76609" y="267728"/>
                </a:lnTo>
                <a:lnTo>
                  <a:pt x="30048" y="2908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7559461" y="4603284"/>
            <a:ext cx="1800374" cy="1419017"/>
            <a:chOff x="7559461" y="4603284"/>
            <a:chExt cx="1800374" cy="1419017"/>
          </a:xfrm>
        </p:grpSpPr>
        <p:sp>
          <p:nvSpPr>
            <p:cNvPr id="44" name="Freeform 43"/>
            <p:cNvSpPr/>
            <p:nvPr/>
          </p:nvSpPr>
          <p:spPr>
            <a:xfrm>
              <a:off x="8096415" y="4780613"/>
              <a:ext cx="318777" cy="694206"/>
            </a:xfrm>
            <a:custGeom>
              <a:avLst/>
              <a:gdLst/>
              <a:ahLst/>
              <a:cxnLst/>
              <a:rect l="0" t="0" r="0" b="0"/>
              <a:pathLst>
                <a:path w="318777" h="694206">
                  <a:moveTo>
                    <a:pt x="84227" y="83552"/>
                  </a:moveTo>
                  <a:lnTo>
                    <a:pt x="41535" y="80433"/>
                  </a:lnTo>
                  <a:lnTo>
                    <a:pt x="31199" y="77963"/>
                  </a:lnTo>
                  <a:lnTo>
                    <a:pt x="27818" y="72807"/>
                  </a:lnTo>
                  <a:lnTo>
                    <a:pt x="29074" y="65861"/>
                  </a:lnTo>
                  <a:lnTo>
                    <a:pt x="33420" y="57720"/>
                  </a:lnTo>
                  <a:lnTo>
                    <a:pt x="61894" y="35084"/>
                  </a:lnTo>
                  <a:lnTo>
                    <a:pt x="108542" y="14880"/>
                  </a:lnTo>
                  <a:lnTo>
                    <a:pt x="162012" y="4454"/>
                  </a:lnTo>
                  <a:lnTo>
                    <a:pt x="221138" y="844"/>
                  </a:lnTo>
                  <a:lnTo>
                    <a:pt x="258161" y="0"/>
                  </a:lnTo>
                  <a:lnTo>
                    <a:pt x="287873" y="8983"/>
                  </a:lnTo>
                  <a:lnTo>
                    <a:pt x="300709" y="16292"/>
                  </a:lnTo>
                  <a:lnTo>
                    <a:pt x="309267" y="25844"/>
                  </a:lnTo>
                  <a:lnTo>
                    <a:pt x="318776" y="48936"/>
                  </a:lnTo>
                  <a:lnTo>
                    <a:pt x="316763" y="77916"/>
                  </a:lnTo>
                  <a:lnTo>
                    <a:pt x="306899" y="107954"/>
                  </a:lnTo>
                  <a:lnTo>
                    <a:pt x="267621" y="166835"/>
                  </a:lnTo>
                  <a:lnTo>
                    <a:pt x="217172" y="220298"/>
                  </a:lnTo>
                  <a:lnTo>
                    <a:pt x="158796" y="273049"/>
                  </a:lnTo>
                  <a:lnTo>
                    <a:pt x="103237" y="328999"/>
                  </a:lnTo>
                  <a:lnTo>
                    <a:pt x="66873" y="378784"/>
                  </a:lnTo>
                  <a:lnTo>
                    <a:pt x="62087" y="399600"/>
                  </a:lnTo>
                  <a:lnTo>
                    <a:pt x="62448" y="410065"/>
                  </a:lnTo>
                  <a:lnTo>
                    <a:pt x="66199" y="419380"/>
                  </a:lnTo>
                  <a:lnTo>
                    <a:pt x="79723" y="435970"/>
                  </a:lnTo>
                  <a:lnTo>
                    <a:pt x="112659" y="452875"/>
                  </a:lnTo>
                  <a:lnTo>
                    <a:pt x="165710" y="469067"/>
                  </a:lnTo>
                  <a:lnTo>
                    <a:pt x="193361" y="476381"/>
                  </a:lnTo>
                  <a:lnTo>
                    <a:pt x="201437" y="482308"/>
                  </a:lnTo>
                  <a:lnTo>
                    <a:pt x="205651" y="489770"/>
                  </a:lnTo>
                  <a:lnTo>
                    <a:pt x="207290" y="498253"/>
                  </a:lnTo>
                  <a:lnTo>
                    <a:pt x="203703" y="507419"/>
                  </a:lnTo>
                  <a:lnTo>
                    <a:pt x="154186" y="559697"/>
                  </a:lnTo>
                  <a:lnTo>
                    <a:pt x="95597" y="602858"/>
                  </a:lnTo>
                  <a:lnTo>
                    <a:pt x="35264" y="659106"/>
                  </a:lnTo>
                  <a:lnTo>
                    <a:pt x="0" y="694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75440" y="4708538"/>
              <a:ext cx="231628" cy="609665"/>
            </a:xfrm>
            <a:custGeom>
              <a:avLst/>
              <a:gdLst/>
              <a:ahLst/>
              <a:cxnLst/>
              <a:rect l="0" t="0" r="0" b="0"/>
              <a:pathLst>
                <a:path w="231628" h="609665">
                  <a:moveTo>
                    <a:pt x="231627" y="50342"/>
                  </a:moveTo>
                  <a:lnTo>
                    <a:pt x="231627" y="27986"/>
                  </a:lnTo>
                  <a:lnTo>
                    <a:pt x="225388" y="10770"/>
                  </a:lnTo>
                  <a:lnTo>
                    <a:pt x="220449" y="2904"/>
                  </a:lnTo>
                  <a:lnTo>
                    <a:pt x="213646" y="0"/>
                  </a:lnTo>
                  <a:lnTo>
                    <a:pt x="205602" y="403"/>
                  </a:lnTo>
                  <a:lnTo>
                    <a:pt x="187305" y="8260"/>
                  </a:lnTo>
                  <a:lnTo>
                    <a:pt x="157274" y="34754"/>
                  </a:lnTo>
                  <a:lnTo>
                    <a:pt x="110788" y="94881"/>
                  </a:lnTo>
                  <a:lnTo>
                    <a:pt x="73962" y="153752"/>
                  </a:lnTo>
                  <a:lnTo>
                    <a:pt x="55840" y="189777"/>
                  </a:lnTo>
                  <a:lnTo>
                    <a:pt x="33647" y="243871"/>
                  </a:lnTo>
                  <a:lnTo>
                    <a:pt x="22374" y="299617"/>
                  </a:lnTo>
                  <a:lnTo>
                    <a:pt x="13216" y="355689"/>
                  </a:lnTo>
                  <a:lnTo>
                    <a:pt x="16649" y="411825"/>
                  </a:lnTo>
                  <a:lnTo>
                    <a:pt x="30929" y="470704"/>
                  </a:lnTo>
                  <a:lnTo>
                    <a:pt x="50650" y="531510"/>
                  </a:lnTo>
                  <a:lnTo>
                    <a:pt x="90292" y="590204"/>
                  </a:lnTo>
                  <a:lnTo>
                    <a:pt x="111100" y="603406"/>
                  </a:lnTo>
                  <a:lnTo>
                    <a:pt x="123200" y="608564"/>
                  </a:lnTo>
                  <a:lnTo>
                    <a:pt x="133605" y="609664"/>
                  </a:lnTo>
                  <a:lnTo>
                    <a:pt x="151407" y="604646"/>
                  </a:lnTo>
                  <a:lnTo>
                    <a:pt x="158260" y="597693"/>
                  </a:lnTo>
                  <a:lnTo>
                    <a:pt x="168994" y="577489"/>
                  </a:lnTo>
                  <a:lnTo>
                    <a:pt x="176024" y="534217"/>
                  </a:lnTo>
                  <a:lnTo>
                    <a:pt x="171430" y="507554"/>
                  </a:lnTo>
                  <a:lnTo>
                    <a:pt x="149417" y="461840"/>
                  </a:lnTo>
                  <a:lnTo>
                    <a:pt x="129409" y="435220"/>
                  </a:lnTo>
                  <a:lnTo>
                    <a:pt x="103075" y="418104"/>
                  </a:lnTo>
                  <a:lnTo>
                    <a:pt x="83246" y="415783"/>
                  </a:lnTo>
                  <a:lnTo>
                    <a:pt x="63904" y="419821"/>
                  </a:lnTo>
                  <a:lnTo>
                    <a:pt x="32424" y="441477"/>
                  </a:lnTo>
                  <a:lnTo>
                    <a:pt x="13897" y="455183"/>
                  </a:lnTo>
                  <a:lnTo>
                    <a:pt x="0" y="460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48974" y="4603284"/>
              <a:ext cx="252685" cy="29255"/>
            </a:xfrm>
            <a:custGeom>
              <a:avLst/>
              <a:gdLst/>
              <a:ahLst/>
              <a:cxnLst/>
              <a:rect l="0" t="0" r="0" b="0"/>
              <a:pathLst>
                <a:path w="252685" h="29255">
                  <a:moveTo>
                    <a:pt x="0" y="29254"/>
                  </a:moveTo>
                  <a:lnTo>
                    <a:pt x="11178" y="18076"/>
                  </a:lnTo>
                  <a:lnTo>
                    <a:pt x="40486" y="5535"/>
                  </a:lnTo>
                  <a:lnTo>
                    <a:pt x="89985" y="0"/>
                  </a:lnTo>
                  <a:lnTo>
                    <a:pt x="147886" y="6535"/>
                  </a:lnTo>
                  <a:lnTo>
                    <a:pt x="199796" y="15764"/>
                  </a:lnTo>
                  <a:lnTo>
                    <a:pt x="252684" y="29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59461" y="5443512"/>
              <a:ext cx="1800374" cy="248707"/>
            </a:xfrm>
            <a:custGeom>
              <a:avLst/>
              <a:gdLst/>
              <a:ahLst/>
              <a:cxnLst/>
              <a:rect l="0" t="0" r="0" b="0"/>
              <a:pathLst>
                <a:path w="1800374" h="248707">
                  <a:moveTo>
                    <a:pt x="0" y="210291"/>
                  </a:moveTo>
                  <a:lnTo>
                    <a:pt x="29309" y="239600"/>
                  </a:lnTo>
                  <a:lnTo>
                    <a:pt x="48901" y="246714"/>
                  </a:lnTo>
                  <a:lnTo>
                    <a:pt x="72036" y="248706"/>
                  </a:lnTo>
                  <a:lnTo>
                    <a:pt x="131712" y="237417"/>
                  </a:lnTo>
                  <a:lnTo>
                    <a:pt x="183695" y="233146"/>
                  </a:lnTo>
                  <a:lnTo>
                    <a:pt x="243551" y="226291"/>
                  </a:lnTo>
                  <a:lnTo>
                    <a:pt x="305740" y="216852"/>
                  </a:lnTo>
                  <a:lnTo>
                    <a:pt x="357441" y="212235"/>
                  </a:lnTo>
                  <a:lnTo>
                    <a:pt x="416833" y="202270"/>
                  </a:lnTo>
                  <a:lnTo>
                    <a:pt x="476745" y="189036"/>
                  </a:lnTo>
                  <a:lnTo>
                    <a:pt x="527303" y="178647"/>
                  </a:lnTo>
                  <a:lnTo>
                    <a:pt x="579327" y="168159"/>
                  </a:lnTo>
                  <a:lnTo>
                    <a:pt x="634907" y="154524"/>
                  </a:lnTo>
                  <a:lnTo>
                    <a:pt x="695828" y="138785"/>
                  </a:lnTo>
                  <a:lnTo>
                    <a:pt x="758332" y="123593"/>
                  </a:lnTo>
                  <a:lnTo>
                    <a:pt x="801461" y="110927"/>
                  </a:lnTo>
                  <a:lnTo>
                    <a:pt x="847925" y="97499"/>
                  </a:lnTo>
                  <a:lnTo>
                    <a:pt x="898990" y="83732"/>
                  </a:lnTo>
                  <a:lnTo>
                    <a:pt x="952882" y="70984"/>
                  </a:lnTo>
                  <a:lnTo>
                    <a:pt x="1008030" y="61419"/>
                  </a:lnTo>
                  <a:lnTo>
                    <a:pt x="1066855" y="50149"/>
                  </a:lnTo>
                  <a:lnTo>
                    <a:pt x="1128094" y="38511"/>
                  </a:lnTo>
                  <a:lnTo>
                    <a:pt x="1190408" y="29439"/>
                  </a:lnTo>
                  <a:lnTo>
                    <a:pt x="1222933" y="25382"/>
                  </a:lnTo>
                  <a:lnTo>
                    <a:pt x="1256316" y="21508"/>
                  </a:lnTo>
                  <a:lnTo>
                    <a:pt x="1290270" y="17755"/>
                  </a:lnTo>
                  <a:lnTo>
                    <a:pt x="1324603" y="14083"/>
                  </a:lnTo>
                  <a:lnTo>
                    <a:pt x="1359191" y="10466"/>
                  </a:lnTo>
                  <a:lnTo>
                    <a:pt x="1393948" y="6884"/>
                  </a:lnTo>
                  <a:lnTo>
                    <a:pt x="1428818" y="4496"/>
                  </a:lnTo>
                  <a:lnTo>
                    <a:pt x="1463761" y="2904"/>
                  </a:lnTo>
                  <a:lnTo>
                    <a:pt x="1498757" y="1843"/>
                  </a:lnTo>
                  <a:lnTo>
                    <a:pt x="1533785" y="1136"/>
                  </a:lnTo>
                  <a:lnTo>
                    <a:pt x="1568835" y="664"/>
                  </a:lnTo>
                  <a:lnTo>
                    <a:pt x="1603900" y="350"/>
                  </a:lnTo>
                  <a:lnTo>
                    <a:pt x="1664699" y="0"/>
                  </a:lnTo>
                  <a:lnTo>
                    <a:pt x="1716677" y="1015"/>
                  </a:lnTo>
                  <a:lnTo>
                    <a:pt x="1772975" y="6993"/>
                  </a:lnTo>
                  <a:lnTo>
                    <a:pt x="1800373" y="102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70197" y="5711385"/>
              <a:ext cx="105286" cy="310916"/>
            </a:xfrm>
            <a:custGeom>
              <a:avLst/>
              <a:gdLst/>
              <a:ahLst/>
              <a:cxnLst/>
              <a:rect l="0" t="0" r="0" b="0"/>
              <a:pathLst>
                <a:path w="105286" h="310916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43963" y="2113"/>
                  </a:lnTo>
                  <a:lnTo>
                    <a:pt x="51535" y="6781"/>
                  </a:lnTo>
                  <a:lnTo>
                    <a:pt x="63069" y="21327"/>
                  </a:lnTo>
                  <a:lnTo>
                    <a:pt x="76138" y="54835"/>
                  </a:lnTo>
                  <a:lnTo>
                    <a:pt x="83800" y="109250"/>
                  </a:lnTo>
                  <a:lnTo>
                    <a:pt x="92246" y="171991"/>
                  </a:lnTo>
                  <a:lnTo>
                    <a:pt x="94260" y="229791"/>
                  </a:lnTo>
                  <a:lnTo>
                    <a:pt x="95829" y="282759"/>
                  </a:lnTo>
                  <a:lnTo>
                    <a:pt x="105285" y="310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517761" y="182760"/>
            <a:ext cx="558012" cy="659520"/>
            <a:chOff x="9517761" y="182760"/>
            <a:chExt cx="558012" cy="659520"/>
          </a:xfrm>
        </p:grpSpPr>
        <p:sp>
          <p:nvSpPr>
            <p:cNvPr id="50" name="Freeform 49"/>
            <p:cNvSpPr/>
            <p:nvPr/>
          </p:nvSpPr>
          <p:spPr>
            <a:xfrm>
              <a:off x="9517761" y="273740"/>
              <a:ext cx="168458" cy="494841"/>
            </a:xfrm>
            <a:custGeom>
              <a:avLst/>
              <a:gdLst/>
              <a:ahLst/>
              <a:cxnLst/>
              <a:rect l="0" t="0" r="0" b="0"/>
              <a:pathLst>
                <a:path w="168458" h="494841">
                  <a:moveTo>
                    <a:pt x="168457" y="0"/>
                  </a:moveTo>
                  <a:lnTo>
                    <a:pt x="152816" y="17981"/>
                  </a:lnTo>
                  <a:lnTo>
                    <a:pt x="128023" y="75331"/>
                  </a:lnTo>
                  <a:lnTo>
                    <a:pt x="108253" y="124356"/>
                  </a:lnTo>
                  <a:lnTo>
                    <a:pt x="89017" y="183748"/>
                  </a:lnTo>
                  <a:lnTo>
                    <a:pt x="70359" y="246986"/>
                  </a:lnTo>
                  <a:lnTo>
                    <a:pt x="48950" y="302078"/>
                  </a:lnTo>
                  <a:lnTo>
                    <a:pt x="32243" y="358021"/>
                  </a:lnTo>
                  <a:lnTo>
                    <a:pt x="14125" y="420931"/>
                  </a:lnTo>
                  <a:lnTo>
                    <a:pt x="3137" y="46819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12518" y="182760"/>
              <a:ext cx="257538" cy="659520"/>
            </a:xfrm>
            <a:custGeom>
              <a:avLst/>
              <a:gdLst/>
              <a:ahLst/>
              <a:cxnLst/>
              <a:rect l="0" t="0" r="0" b="0"/>
              <a:pathLst>
                <a:path w="257538" h="659520">
                  <a:moveTo>
                    <a:pt x="0" y="38338"/>
                  </a:moveTo>
                  <a:lnTo>
                    <a:pt x="11179" y="27160"/>
                  </a:lnTo>
                  <a:lnTo>
                    <a:pt x="40487" y="14619"/>
                  </a:lnTo>
                  <a:lnTo>
                    <a:pt x="100717" y="1071"/>
                  </a:lnTo>
                  <a:lnTo>
                    <a:pt x="150465" y="0"/>
                  </a:lnTo>
                  <a:lnTo>
                    <a:pt x="194191" y="13460"/>
                  </a:lnTo>
                  <a:lnTo>
                    <a:pt x="228723" y="33436"/>
                  </a:lnTo>
                  <a:lnTo>
                    <a:pt x="246325" y="51367"/>
                  </a:lnTo>
                  <a:lnTo>
                    <a:pt x="255707" y="77274"/>
                  </a:lnTo>
                  <a:lnTo>
                    <a:pt x="257537" y="105946"/>
                  </a:lnTo>
                  <a:lnTo>
                    <a:pt x="250552" y="130387"/>
                  </a:lnTo>
                  <a:lnTo>
                    <a:pt x="218598" y="174674"/>
                  </a:lnTo>
                  <a:lnTo>
                    <a:pt x="168126" y="222191"/>
                  </a:lnTo>
                  <a:lnTo>
                    <a:pt x="115532" y="250823"/>
                  </a:lnTo>
                  <a:lnTo>
                    <a:pt x="63478" y="262603"/>
                  </a:lnTo>
                  <a:lnTo>
                    <a:pt x="36401" y="261624"/>
                  </a:lnTo>
                  <a:lnTo>
                    <a:pt x="27777" y="265574"/>
                  </a:lnTo>
                  <a:lnTo>
                    <a:pt x="22028" y="272887"/>
                  </a:lnTo>
                  <a:lnTo>
                    <a:pt x="15639" y="294660"/>
                  </a:lnTo>
                  <a:lnTo>
                    <a:pt x="14657" y="353178"/>
                  </a:lnTo>
                  <a:lnTo>
                    <a:pt x="25400" y="396006"/>
                  </a:lnTo>
                  <a:lnTo>
                    <a:pt x="49991" y="452400"/>
                  </a:lnTo>
                  <a:lnTo>
                    <a:pt x="70142" y="515835"/>
                  </a:lnTo>
                  <a:lnTo>
                    <a:pt x="92321" y="574639"/>
                  </a:lnTo>
                  <a:lnTo>
                    <a:pt x="108314" y="631314"/>
                  </a:lnTo>
                  <a:lnTo>
                    <a:pt x="115813" y="659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981015" y="273740"/>
              <a:ext cx="73701" cy="52644"/>
            </a:xfrm>
            <a:custGeom>
              <a:avLst/>
              <a:gdLst/>
              <a:ahLst/>
              <a:cxnLst/>
              <a:rect l="0" t="0" r="0" b="0"/>
              <a:pathLst>
                <a:path w="73701" h="52644">
                  <a:moveTo>
                    <a:pt x="73700" y="0"/>
                  </a:moveTo>
                  <a:lnTo>
                    <a:pt x="29738" y="14655"/>
                  </a:lnTo>
                  <a:lnTo>
                    <a:pt x="15946" y="275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970487" y="210569"/>
              <a:ext cx="105286" cy="515898"/>
            </a:xfrm>
            <a:custGeom>
              <a:avLst/>
              <a:gdLst/>
              <a:ahLst/>
              <a:cxnLst/>
              <a:rect l="0" t="0" r="0" b="0"/>
              <a:pathLst>
                <a:path w="105286" h="515898">
                  <a:moveTo>
                    <a:pt x="105285" y="0"/>
                  </a:moveTo>
                  <a:lnTo>
                    <a:pt x="87327" y="53875"/>
                  </a:lnTo>
                  <a:lnTo>
                    <a:pt x="70135" y="105448"/>
                  </a:lnTo>
                  <a:lnTo>
                    <a:pt x="63377" y="161903"/>
                  </a:lnTo>
                  <a:lnTo>
                    <a:pt x="51990" y="212395"/>
                  </a:lnTo>
                  <a:lnTo>
                    <a:pt x="35010" y="272595"/>
                  </a:lnTo>
                  <a:lnTo>
                    <a:pt x="17536" y="331822"/>
                  </a:lnTo>
                  <a:lnTo>
                    <a:pt x="4677" y="386426"/>
                  </a:lnTo>
                  <a:lnTo>
                    <a:pt x="924" y="442273"/>
                  </a:lnTo>
                  <a:lnTo>
                    <a:pt x="274" y="48121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917845" y="580526"/>
              <a:ext cx="126342" cy="9070"/>
            </a:xfrm>
            <a:custGeom>
              <a:avLst/>
              <a:gdLst/>
              <a:ahLst/>
              <a:cxnLst/>
              <a:rect l="0" t="0" r="0" b="0"/>
              <a:pathLst>
                <a:path w="126342" h="9070">
                  <a:moveTo>
                    <a:pt x="0" y="9069"/>
                  </a:moveTo>
                  <a:lnTo>
                    <a:pt x="37478" y="736"/>
                  </a:lnTo>
                  <a:lnTo>
                    <a:pt x="99042" y="0"/>
                  </a:lnTo>
                  <a:lnTo>
                    <a:pt x="126341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526776" y="251631"/>
            <a:ext cx="1930803" cy="652768"/>
            <a:chOff x="3526776" y="251631"/>
            <a:chExt cx="1930803" cy="652768"/>
          </a:xfrm>
        </p:grpSpPr>
        <p:sp>
          <p:nvSpPr>
            <p:cNvPr id="2" name="Freeform 1"/>
            <p:cNvSpPr/>
            <p:nvPr/>
          </p:nvSpPr>
          <p:spPr>
            <a:xfrm>
              <a:off x="3825661" y="262159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28718" y="8868"/>
                  </a:lnTo>
                  <a:lnTo>
                    <a:pt x="26577" y="17855"/>
                  </a:lnTo>
                  <a:lnTo>
                    <a:pt x="24974" y="27855"/>
                  </a:lnTo>
                  <a:lnTo>
                    <a:pt x="23793" y="39009"/>
                  </a:lnTo>
                  <a:lnTo>
                    <a:pt x="22944" y="51468"/>
                  </a:lnTo>
                  <a:lnTo>
                    <a:pt x="22347" y="65180"/>
                  </a:lnTo>
                  <a:lnTo>
                    <a:pt x="21932" y="79943"/>
                  </a:lnTo>
                  <a:lnTo>
                    <a:pt x="21648" y="95521"/>
                  </a:lnTo>
                  <a:lnTo>
                    <a:pt x="21454" y="111694"/>
                  </a:lnTo>
                  <a:lnTo>
                    <a:pt x="21324" y="128128"/>
                  </a:lnTo>
                  <a:lnTo>
                    <a:pt x="21236" y="144386"/>
                  </a:lnTo>
                  <a:lnTo>
                    <a:pt x="21172" y="160241"/>
                  </a:lnTo>
                  <a:lnTo>
                    <a:pt x="20960" y="175498"/>
                  </a:lnTo>
                  <a:lnTo>
                    <a:pt x="20285" y="189904"/>
                  </a:lnTo>
                  <a:lnTo>
                    <a:pt x="19018" y="203424"/>
                  </a:lnTo>
                  <a:lnTo>
                    <a:pt x="17354" y="216657"/>
                  </a:lnTo>
                  <a:lnTo>
                    <a:pt x="15698" y="230690"/>
                  </a:lnTo>
                  <a:lnTo>
                    <a:pt x="14289" y="246067"/>
                  </a:lnTo>
                  <a:lnTo>
                    <a:pt x="13193" y="262823"/>
                  </a:lnTo>
                  <a:lnTo>
                    <a:pt x="12383" y="280754"/>
                  </a:lnTo>
                  <a:lnTo>
                    <a:pt x="11803" y="299594"/>
                  </a:lnTo>
                  <a:lnTo>
                    <a:pt x="11397" y="318940"/>
                  </a:lnTo>
                  <a:lnTo>
                    <a:pt x="11117" y="338291"/>
                  </a:lnTo>
                  <a:lnTo>
                    <a:pt x="10921" y="357371"/>
                  </a:lnTo>
                  <a:lnTo>
                    <a:pt x="10618" y="375941"/>
                  </a:lnTo>
                  <a:lnTo>
                    <a:pt x="9882" y="393725"/>
                  </a:lnTo>
                  <a:lnTo>
                    <a:pt x="8574" y="410638"/>
                  </a:lnTo>
                  <a:lnTo>
                    <a:pt x="6873" y="426366"/>
                  </a:lnTo>
                  <a:lnTo>
                    <a:pt x="5016" y="441920"/>
                  </a:lnTo>
                  <a:lnTo>
                    <a:pt x="2836" y="45978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26776" y="293745"/>
              <a:ext cx="288358" cy="295010"/>
            </a:xfrm>
            <a:custGeom>
              <a:avLst/>
              <a:gdLst/>
              <a:ahLst/>
              <a:cxnLst/>
              <a:rect l="0" t="0" r="0" b="0"/>
              <a:pathLst>
                <a:path w="288358" h="295010">
                  <a:moveTo>
                    <a:pt x="288357" y="157927"/>
                  </a:moveTo>
                  <a:lnTo>
                    <a:pt x="279555" y="163795"/>
                  </a:lnTo>
                  <a:lnTo>
                    <a:pt x="271208" y="169359"/>
                  </a:lnTo>
                  <a:lnTo>
                    <a:pt x="262505" y="175158"/>
                  </a:lnTo>
                  <a:lnTo>
                    <a:pt x="253211" y="181239"/>
                  </a:lnTo>
                  <a:lnTo>
                    <a:pt x="243068" y="187569"/>
                  </a:lnTo>
                  <a:lnTo>
                    <a:pt x="232027" y="194097"/>
                  </a:lnTo>
                  <a:lnTo>
                    <a:pt x="220361" y="200773"/>
                  </a:lnTo>
                  <a:lnTo>
                    <a:pt x="208539" y="207556"/>
                  </a:lnTo>
                  <a:lnTo>
                    <a:pt x="196845" y="214413"/>
                  </a:lnTo>
                  <a:lnTo>
                    <a:pt x="185215" y="221322"/>
                  </a:lnTo>
                  <a:lnTo>
                    <a:pt x="173341" y="228268"/>
                  </a:lnTo>
                  <a:lnTo>
                    <a:pt x="161056" y="235237"/>
                  </a:lnTo>
                  <a:lnTo>
                    <a:pt x="148346" y="242223"/>
                  </a:lnTo>
                  <a:lnTo>
                    <a:pt x="135276" y="249219"/>
                  </a:lnTo>
                  <a:lnTo>
                    <a:pt x="121927" y="256219"/>
                  </a:lnTo>
                  <a:lnTo>
                    <a:pt x="108539" y="263055"/>
                  </a:lnTo>
                  <a:lnTo>
                    <a:pt x="95476" y="269419"/>
                  </a:lnTo>
                  <a:lnTo>
                    <a:pt x="82914" y="275180"/>
                  </a:lnTo>
                  <a:lnTo>
                    <a:pt x="70853" y="280370"/>
                  </a:lnTo>
                  <a:lnTo>
                    <a:pt x="59214" y="285091"/>
                  </a:lnTo>
                  <a:lnTo>
                    <a:pt x="47905" y="289439"/>
                  </a:lnTo>
                  <a:lnTo>
                    <a:pt x="37004" y="293020"/>
                  </a:lnTo>
                  <a:lnTo>
                    <a:pt x="26750" y="294989"/>
                  </a:lnTo>
                  <a:lnTo>
                    <a:pt x="17237" y="295009"/>
                  </a:lnTo>
                  <a:lnTo>
                    <a:pt x="9053" y="293056"/>
                  </a:lnTo>
                  <a:lnTo>
                    <a:pt x="3299" y="289153"/>
                  </a:lnTo>
                  <a:lnTo>
                    <a:pt x="361" y="283521"/>
                  </a:lnTo>
                  <a:lnTo>
                    <a:pt x="0" y="276333"/>
                  </a:lnTo>
                  <a:lnTo>
                    <a:pt x="1727" y="267622"/>
                  </a:lnTo>
                  <a:lnTo>
                    <a:pt x="5034" y="257545"/>
                  </a:lnTo>
                  <a:lnTo>
                    <a:pt x="9486" y="246358"/>
                  </a:lnTo>
                  <a:lnTo>
                    <a:pt x="14749" y="234325"/>
                  </a:lnTo>
                  <a:lnTo>
                    <a:pt x="20575" y="221677"/>
                  </a:lnTo>
                  <a:lnTo>
                    <a:pt x="26788" y="208591"/>
                  </a:lnTo>
                  <a:lnTo>
                    <a:pt x="33264" y="195200"/>
                  </a:lnTo>
                  <a:lnTo>
                    <a:pt x="39919" y="181595"/>
                  </a:lnTo>
                  <a:lnTo>
                    <a:pt x="46693" y="167679"/>
                  </a:lnTo>
                  <a:lnTo>
                    <a:pt x="53549" y="153191"/>
                  </a:lnTo>
                  <a:lnTo>
                    <a:pt x="60458" y="138037"/>
                  </a:lnTo>
                  <a:lnTo>
                    <a:pt x="67405" y="122436"/>
                  </a:lnTo>
                  <a:lnTo>
                    <a:pt x="74375" y="106809"/>
                  </a:lnTo>
                  <a:lnTo>
                    <a:pt x="81356" y="91412"/>
                  </a:lnTo>
                  <a:lnTo>
                    <a:pt x="88181" y="76481"/>
                  </a:lnTo>
                  <a:lnTo>
                    <a:pt x="94537" y="62301"/>
                  </a:lnTo>
                  <a:lnTo>
                    <a:pt x="100289" y="48964"/>
                  </a:lnTo>
                  <a:lnTo>
                    <a:pt x="105319" y="36832"/>
                  </a:lnTo>
                  <a:lnTo>
                    <a:pt x="109937" y="25441"/>
                  </a:lnTo>
                  <a:lnTo>
                    <a:pt x="114547" y="13791"/>
                  </a:lnTo>
                  <a:lnTo>
                    <a:pt x="1199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30946" y="704356"/>
              <a:ext cx="49374" cy="200043"/>
            </a:xfrm>
            <a:custGeom>
              <a:avLst/>
              <a:gdLst/>
              <a:ahLst/>
              <a:cxnLst/>
              <a:rect l="0" t="0" r="0" b="0"/>
              <a:pathLst>
                <a:path w="49374" h="200043">
                  <a:moveTo>
                    <a:pt x="31585" y="0"/>
                  </a:moveTo>
                  <a:lnTo>
                    <a:pt x="34519" y="8869"/>
                  </a:lnTo>
                  <a:lnTo>
                    <a:pt x="37301" y="17855"/>
                  </a:lnTo>
                  <a:lnTo>
                    <a:pt x="40196" y="27855"/>
                  </a:lnTo>
                  <a:lnTo>
                    <a:pt x="43064" y="39009"/>
                  </a:lnTo>
                  <a:lnTo>
                    <a:pt x="45581" y="51469"/>
                  </a:lnTo>
                  <a:lnTo>
                    <a:pt x="47587" y="65176"/>
                  </a:lnTo>
                  <a:lnTo>
                    <a:pt x="48926" y="79766"/>
                  </a:lnTo>
                  <a:lnTo>
                    <a:pt x="49373" y="94695"/>
                  </a:lnTo>
                  <a:lnTo>
                    <a:pt x="48883" y="109611"/>
                  </a:lnTo>
                  <a:lnTo>
                    <a:pt x="47249" y="124046"/>
                  </a:lnTo>
                  <a:lnTo>
                    <a:pt x="44024" y="137359"/>
                  </a:lnTo>
                  <a:lnTo>
                    <a:pt x="39120" y="149306"/>
                  </a:lnTo>
                  <a:lnTo>
                    <a:pt x="33009" y="159879"/>
                  </a:lnTo>
                  <a:lnTo>
                    <a:pt x="25833" y="170268"/>
                  </a:lnTo>
                  <a:lnTo>
                    <a:pt x="15842" y="18250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78345" y="251631"/>
              <a:ext cx="277151" cy="450898"/>
            </a:xfrm>
            <a:custGeom>
              <a:avLst/>
              <a:gdLst/>
              <a:ahLst/>
              <a:cxnLst/>
              <a:rect l="0" t="0" r="0" b="0"/>
              <a:pathLst>
                <a:path w="277151" h="450898">
                  <a:moveTo>
                    <a:pt x="252684" y="0"/>
                  </a:moveTo>
                  <a:lnTo>
                    <a:pt x="246682" y="5800"/>
                  </a:lnTo>
                  <a:lnTo>
                    <a:pt x="239837" y="10724"/>
                  </a:lnTo>
                  <a:lnTo>
                    <a:pt x="231441" y="15222"/>
                  </a:lnTo>
                  <a:lnTo>
                    <a:pt x="221468" y="19271"/>
                  </a:lnTo>
                  <a:lnTo>
                    <a:pt x="209857" y="22636"/>
                  </a:lnTo>
                  <a:lnTo>
                    <a:pt x="196747" y="25244"/>
                  </a:lnTo>
                  <a:lnTo>
                    <a:pt x="182571" y="27171"/>
                  </a:lnTo>
                  <a:lnTo>
                    <a:pt x="167926" y="28550"/>
                  </a:lnTo>
                  <a:lnTo>
                    <a:pt x="153195" y="29516"/>
                  </a:lnTo>
                  <a:lnTo>
                    <a:pt x="138545" y="30183"/>
                  </a:lnTo>
                  <a:lnTo>
                    <a:pt x="124023" y="30639"/>
                  </a:lnTo>
                  <a:lnTo>
                    <a:pt x="109629" y="30954"/>
                  </a:lnTo>
                  <a:lnTo>
                    <a:pt x="95506" y="31336"/>
                  </a:lnTo>
                  <a:lnTo>
                    <a:pt x="81935" y="32125"/>
                  </a:lnTo>
                  <a:lnTo>
                    <a:pt x="69038" y="33487"/>
                  </a:lnTo>
                  <a:lnTo>
                    <a:pt x="57258" y="35894"/>
                  </a:lnTo>
                  <a:lnTo>
                    <a:pt x="47402" y="40178"/>
                  </a:lnTo>
                  <a:lnTo>
                    <a:pt x="39745" y="46617"/>
                  </a:lnTo>
                  <a:lnTo>
                    <a:pt x="34248" y="54858"/>
                  </a:lnTo>
                  <a:lnTo>
                    <a:pt x="30835" y="64217"/>
                  </a:lnTo>
                  <a:lnTo>
                    <a:pt x="29236" y="74188"/>
                  </a:lnTo>
                  <a:lnTo>
                    <a:pt x="28920" y="84965"/>
                  </a:lnTo>
                  <a:lnTo>
                    <a:pt x="29223" y="97314"/>
                  </a:lnTo>
                  <a:lnTo>
                    <a:pt x="29711" y="111544"/>
                  </a:lnTo>
                  <a:lnTo>
                    <a:pt x="30187" y="127354"/>
                  </a:lnTo>
                  <a:lnTo>
                    <a:pt x="30579" y="144115"/>
                  </a:lnTo>
                  <a:lnTo>
                    <a:pt x="30878" y="161352"/>
                  </a:lnTo>
                  <a:lnTo>
                    <a:pt x="31096" y="178637"/>
                  </a:lnTo>
                  <a:lnTo>
                    <a:pt x="31250" y="195535"/>
                  </a:lnTo>
                  <a:lnTo>
                    <a:pt x="31367" y="211826"/>
                  </a:lnTo>
                  <a:lnTo>
                    <a:pt x="31806" y="226360"/>
                  </a:lnTo>
                  <a:lnTo>
                    <a:pt x="33854" y="236683"/>
                  </a:lnTo>
                  <a:lnTo>
                    <a:pt x="38032" y="241723"/>
                  </a:lnTo>
                  <a:lnTo>
                    <a:pt x="43204" y="242488"/>
                  </a:lnTo>
                  <a:lnTo>
                    <a:pt x="48889" y="240393"/>
                  </a:lnTo>
                  <a:lnTo>
                    <a:pt x="55100" y="236658"/>
                  </a:lnTo>
                  <a:lnTo>
                    <a:pt x="62062" y="232271"/>
                  </a:lnTo>
                  <a:lnTo>
                    <a:pt x="69846" y="227786"/>
                  </a:lnTo>
                  <a:lnTo>
                    <a:pt x="78691" y="223593"/>
                  </a:lnTo>
                  <a:lnTo>
                    <a:pt x="89066" y="220059"/>
                  </a:lnTo>
                  <a:lnTo>
                    <a:pt x="101077" y="217308"/>
                  </a:lnTo>
                  <a:lnTo>
                    <a:pt x="114210" y="215439"/>
                  </a:lnTo>
                  <a:lnTo>
                    <a:pt x="127556" y="214624"/>
                  </a:lnTo>
                  <a:lnTo>
                    <a:pt x="140565" y="214850"/>
                  </a:lnTo>
                  <a:lnTo>
                    <a:pt x="153059" y="215967"/>
                  </a:lnTo>
                  <a:lnTo>
                    <a:pt x="165056" y="217778"/>
                  </a:lnTo>
                  <a:lnTo>
                    <a:pt x="176637" y="220113"/>
                  </a:lnTo>
                  <a:lnTo>
                    <a:pt x="187736" y="223154"/>
                  </a:lnTo>
                  <a:lnTo>
                    <a:pt x="198130" y="227405"/>
                  </a:lnTo>
                  <a:lnTo>
                    <a:pt x="207758" y="233045"/>
                  </a:lnTo>
                  <a:lnTo>
                    <a:pt x="216701" y="239951"/>
                  </a:lnTo>
                  <a:lnTo>
                    <a:pt x="225095" y="247884"/>
                  </a:lnTo>
                  <a:lnTo>
                    <a:pt x="233077" y="256591"/>
                  </a:lnTo>
                  <a:lnTo>
                    <a:pt x="240760" y="265860"/>
                  </a:lnTo>
                  <a:lnTo>
                    <a:pt x="248233" y="275527"/>
                  </a:lnTo>
                  <a:lnTo>
                    <a:pt x="255551" y="285480"/>
                  </a:lnTo>
                  <a:lnTo>
                    <a:pt x="262433" y="295959"/>
                  </a:lnTo>
                  <a:lnTo>
                    <a:pt x="268295" y="307518"/>
                  </a:lnTo>
                  <a:lnTo>
                    <a:pt x="272893" y="320360"/>
                  </a:lnTo>
                  <a:lnTo>
                    <a:pt x="275979" y="333901"/>
                  </a:lnTo>
                  <a:lnTo>
                    <a:pt x="277150" y="346998"/>
                  </a:lnTo>
                  <a:lnTo>
                    <a:pt x="276379" y="359025"/>
                  </a:lnTo>
                  <a:lnTo>
                    <a:pt x="273928" y="369878"/>
                  </a:lnTo>
                  <a:lnTo>
                    <a:pt x="270158" y="379702"/>
                  </a:lnTo>
                  <a:lnTo>
                    <a:pt x="265397" y="388714"/>
                  </a:lnTo>
                  <a:lnTo>
                    <a:pt x="259592" y="397124"/>
                  </a:lnTo>
                  <a:lnTo>
                    <a:pt x="252341" y="405100"/>
                  </a:lnTo>
                  <a:lnTo>
                    <a:pt x="243542" y="412767"/>
                  </a:lnTo>
                  <a:lnTo>
                    <a:pt x="233532" y="420056"/>
                  </a:lnTo>
                  <a:lnTo>
                    <a:pt x="222896" y="426725"/>
                  </a:lnTo>
                  <a:lnTo>
                    <a:pt x="212029" y="432687"/>
                  </a:lnTo>
                  <a:lnTo>
                    <a:pt x="200801" y="437843"/>
                  </a:lnTo>
                  <a:lnTo>
                    <a:pt x="188671" y="442007"/>
                  </a:lnTo>
                  <a:lnTo>
                    <a:pt x="175404" y="445177"/>
                  </a:lnTo>
                  <a:lnTo>
                    <a:pt x="161222" y="447493"/>
                  </a:lnTo>
                  <a:lnTo>
                    <a:pt x="146625" y="449138"/>
                  </a:lnTo>
                  <a:lnTo>
                    <a:pt x="131954" y="450280"/>
                  </a:lnTo>
                  <a:lnTo>
                    <a:pt x="117527" y="450897"/>
                  </a:lnTo>
                  <a:lnTo>
                    <a:pt x="103694" y="450787"/>
                  </a:lnTo>
                  <a:lnTo>
                    <a:pt x="90574" y="449899"/>
                  </a:lnTo>
                  <a:lnTo>
                    <a:pt x="77951" y="448320"/>
                  </a:lnTo>
                  <a:lnTo>
                    <a:pt x="65395" y="446189"/>
                  </a:lnTo>
                  <a:lnTo>
                    <a:pt x="52662" y="443648"/>
                  </a:lnTo>
                  <a:lnTo>
                    <a:pt x="40284" y="440966"/>
                  </a:lnTo>
                  <a:lnTo>
                    <a:pt x="28250" y="438269"/>
                  </a:lnTo>
                  <a:lnTo>
                    <a:pt x="15500" y="43532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67899" y="283216"/>
              <a:ext cx="260397" cy="452727"/>
            </a:xfrm>
            <a:custGeom>
              <a:avLst/>
              <a:gdLst/>
              <a:ahLst/>
              <a:cxnLst/>
              <a:rect l="0" t="0" r="0" b="0"/>
              <a:pathLst>
                <a:path w="260397" h="452727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47" y="8616"/>
                  </a:lnTo>
                  <a:lnTo>
                    <a:pt x="34968" y="11656"/>
                  </a:lnTo>
                  <a:lnTo>
                    <a:pt x="44463" y="14821"/>
                  </a:lnTo>
                  <a:lnTo>
                    <a:pt x="54264" y="18081"/>
                  </a:lnTo>
                  <a:lnTo>
                    <a:pt x="64624" y="21246"/>
                  </a:lnTo>
                  <a:lnTo>
                    <a:pt x="76094" y="23989"/>
                  </a:lnTo>
                  <a:lnTo>
                    <a:pt x="88887" y="26164"/>
                  </a:lnTo>
                  <a:lnTo>
                    <a:pt x="102903" y="27793"/>
                  </a:lnTo>
                  <a:lnTo>
                    <a:pt x="117913" y="28969"/>
                  </a:lnTo>
                  <a:lnTo>
                    <a:pt x="133679" y="29803"/>
                  </a:lnTo>
                  <a:lnTo>
                    <a:pt x="149994" y="30550"/>
                  </a:lnTo>
                  <a:lnTo>
                    <a:pt x="166698" y="31592"/>
                  </a:lnTo>
                  <a:lnTo>
                    <a:pt x="183663" y="33104"/>
                  </a:lnTo>
                  <a:lnTo>
                    <a:pt x="200477" y="34765"/>
                  </a:lnTo>
                  <a:lnTo>
                    <a:pt x="216467" y="35887"/>
                  </a:lnTo>
                  <a:lnTo>
                    <a:pt x="231311" y="36137"/>
                  </a:lnTo>
                  <a:lnTo>
                    <a:pt x="244220" y="36178"/>
                  </a:lnTo>
                  <a:lnTo>
                    <a:pt x="253675" y="38299"/>
                  </a:lnTo>
                  <a:lnTo>
                    <a:pt x="258935" y="43576"/>
                  </a:lnTo>
                  <a:lnTo>
                    <a:pt x="260396" y="50571"/>
                  </a:lnTo>
                  <a:lnTo>
                    <a:pt x="259053" y="58570"/>
                  </a:lnTo>
                  <a:lnTo>
                    <a:pt x="255797" y="67450"/>
                  </a:lnTo>
                  <a:lnTo>
                    <a:pt x="251270" y="77338"/>
                  </a:lnTo>
                  <a:lnTo>
                    <a:pt x="245903" y="88213"/>
                  </a:lnTo>
                  <a:lnTo>
                    <a:pt x="239980" y="99602"/>
                  </a:lnTo>
                  <a:lnTo>
                    <a:pt x="233689" y="110708"/>
                  </a:lnTo>
                  <a:lnTo>
                    <a:pt x="227154" y="121100"/>
                  </a:lnTo>
                  <a:lnTo>
                    <a:pt x="220457" y="130702"/>
                  </a:lnTo>
                  <a:lnTo>
                    <a:pt x="213652" y="139612"/>
                  </a:lnTo>
                  <a:lnTo>
                    <a:pt x="206771" y="147985"/>
                  </a:lnTo>
                  <a:lnTo>
                    <a:pt x="199674" y="156287"/>
                  </a:lnTo>
                  <a:lnTo>
                    <a:pt x="192070" y="165248"/>
                  </a:lnTo>
                  <a:lnTo>
                    <a:pt x="183840" y="175218"/>
                  </a:lnTo>
                  <a:lnTo>
                    <a:pt x="175024" y="186359"/>
                  </a:lnTo>
                  <a:lnTo>
                    <a:pt x="165727" y="198821"/>
                  </a:lnTo>
                  <a:lnTo>
                    <a:pt x="156074" y="212532"/>
                  </a:lnTo>
                  <a:lnTo>
                    <a:pt x="146491" y="226959"/>
                  </a:lnTo>
                  <a:lnTo>
                    <a:pt x="137669" y="241247"/>
                  </a:lnTo>
                  <a:lnTo>
                    <a:pt x="129922" y="254934"/>
                  </a:lnTo>
                  <a:lnTo>
                    <a:pt x="123061" y="268240"/>
                  </a:lnTo>
                  <a:lnTo>
                    <a:pt x="116604" y="281853"/>
                  </a:lnTo>
                  <a:lnTo>
                    <a:pt x="110219" y="296163"/>
                  </a:lnTo>
                  <a:lnTo>
                    <a:pt x="103759" y="311234"/>
                  </a:lnTo>
                  <a:lnTo>
                    <a:pt x="97181" y="326970"/>
                  </a:lnTo>
                  <a:lnTo>
                    <a:pt x="90486" y="343225"/>
                  </a:lnTo>
                  <a:lnTo>
                    <a:pt x="83530" y="359702"/>
                  </a:lnTo>
                  <a:lnTo>
                    <a:pt x="76029" y="375983"/>
                  </a:lnTo>
                  <a:lnTo>
                    <a:pt x="67884" y="391838"/>
                  </a:lnTo>
                  <a:lnTo>
                    <a:pt x="59603" y="406635"/>
                  </a:lnTo>
                  <a:lnTo>
                    <a:pt x="51389" y="420708"/>
                  </a:lnTo>
                  <a:lnTo>
                    <a:pt x="42517" y="435292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20583" y="304273"/>
              <a:ext cx="241275" cy="452546"/>
            </a:xfrm>
            <a:custGeom>
              <a:avLst/>
              <a:gdLst/>
              <a:ahLst/>
              <a:cxnLst/>
              <a:rect l="0" t="0" r="0" b="0"/>
              <a:pathLst>
                <a:path w="241275" h="452546">
                  <a:moveTo>
                    <a:pt x="231627" y="0"/>
                  </a:moveTo>
                  <a:lnTo>
                    <a:pt x="222826" y="8801"/>
                  </a:lnTo>
                  <a:lnTo>
                    <a:pt x="214480" y="17148"/>
                  </a:lnTo>
                  <a:lnTo>
                    <a:pt x="205781" y="25851"/>
                  </a:lnTo>
                  <a:lnTo>
                    <a:pt x="196661" y="35145"/>
                  </a:lnTo>
                  <a:lnTo>
                    <a:pt x="187165" y="45288"/>
                  </a:lnTo>
                  <a:lnTo>
                    <a:pt x="177377" y="56338"/>
                  </a:lnTo>
                  <a:lnTo>
                    <a:pt x="167535" y="68350"/>
                  </a:lnTo>
                  <a:lnTo>
                    <a:pt x="158010" y="81469"/>
                  </a:lnTo>
                  <a:lnTo>
                    <a:pt x="148977" y="95651"/>
                  </a:lnTo>
                  <a:lnTo>
                    <a:pt x="140438" y="110241"/>
                  </a:lnTo>
                  <a:lnTo>
                    <a:pt x="132317" y="124114"/>
                  </a:lnTo>
                  <a:lnTo>
                    <a:pt x="124524" y="136703"/>
                  </a:lnTo>
                  <a:lnTo>
                    <a:pt x="117136" y="148120"/>
                  </a:lnTo>
                  <a:lnTo>
                    <a:pt x="110394" y="158862"/>
                  </a:lnTo>
                  <a:lnTo>
                    <a:pt x="104372" y="169308"/>
                  </a:lnTo>
                  <a:lnTo>
                    <a:pt x="98834" y="179495"/>
                  </a:lnTo>
                  <a:lnTo>
                    <a:pt x="93347" y="189204"/>
                  </a:lnTo>
                  <a:lnTo>
                    <a:pt x="87653" y="198350"/>
                  </a:lnTo>
                  <a:lnTo>
                    <a:pt x="81675" y="207461"/>
                  </a:lnTo>
                  <a:lnTo>
                    <a:pt x="75430" y="217557"/>
                  </a:lnTo>
                  <a:lnTo>
                    <a:pt x="68966" y="229132"/>
                  </a:lnTo>
                  <a:lnTo>
                    <a:pt x="62336" y="242179"/>
                  </a:lnTo>
                  <a:lnTo>
                    <a:pt x="55586" y="256465"/>
                  </a:lnTo>
                  <a:lnTo>
                    <a:pt x="48760" y="271704"/>
                  </a:lnTo>
                  <a:lnTo>
                    <a:pt x="42212" y="287479"/>
                  </a:lnTo>
                  <a:lnTo>
                    <a:pt x="36574" y="303280"/>
                  </a:lnTo>
                  <a:lnTo>
                    <a:pt x="32123" y="318826"/>
                  </a:lnTo>
                  <a:lnTo>
                    <a:pt x="28967" y="334042"/>
                  </a:lnTo>
                  <a:lnTo>
                    <a:pt x="27214" y="348952"/>
                  </a:lnTo>
                  <a:lnTo>
                    <a:pt x="26782" y="363610"/>
                  </a:lnTo>
                  <a:lnTo>
                    <a:pt x="27610" y="377912"/>
                  </a:lnTo>
                  <a:lnTo>
                    <a:pt x="29752" y="391604"/>
                  </a:lnTo>
                  <a:lnTo>
                    <a:pt x="33121" y="404586"/>
                  </a:lnTo>
                  <a:lnTo>
                    <a:pt x="37668" y="416593"/>
                  </a:lnTo>
                  <a:lnTo>
                    <a:pt x="43468" y="427133"/>
                  </a:lnTo>
                  <a:lnTo>
                    <a:pt x="50449" y="436063"/>
                  </a:lnTo>
                  <a:lnTo>
                    <a:pt x="58577" y="443229"/>
                  </a:lnTo>
                  <a:lnTo>
                    <a:pt x="67936" y="448301"/>
                  </a:lnTo>
                  <a:lnTo>
                    <a:pt x="78450" y="451306"/>
                  </a:lnTo>
                  <a:lnTo>
                    <a:pt x="89763" y="452545"/>
                  </a:lnTo>
                  <a:lnTo>
                    <a:pt x="101349" y="452406"/>
                  </a:lnTo>
                  <a:lnTo>
                    <a:pt x="112881" y="451235"/>
                  </a:lnTo>
                  <a:lnTo>
                    <a:pt x="124232" y="448995"/>
                  </a:lnTo>
                  <a:lnTo>
                    <a:pt x="135388" y="445290"/>
                  </a:lnTo>
                  <a:lnTo>
                    <a:pt x="146374" y="440025"/>
                  </a:lnTo>
                  <a:lnTo>
                    <a:pt x="157225" y="433541"/>
                  </a:lnTo>
                  <a:lnTo>
                    <a:pt x="167978" y="426426"/>
                  </a:lnTo>
                  <a:lnTo>
                    <a:pt x="178652" y="419080"/>
                  </a:lnTo>
                  <a:lnTo>
                    <a:pt x="188940" y="411538"/>
                  </a:lnTo>
                  <a:lnTo>
                    <a:pt x="198244" y="403570"/>
                  </a:lnTo>
                  <a:lnTo>
                    <a:pt x="206319" y="395063"/>
                  </a:lnTo>
                  <a:lnTo>
                    <a:pt x="213401" y="386045"/>
                  </a:lnTo>
                  <a:lnTo>
                    <a:pt x="220008" y="376606"/>
                  </a:lnTo>
                  <a:lnTo>
                    <a:pt x="226478" y="366844"/>
                  </a:lnTo>
                  <a:lnTo>
                    <a:pt x="232487" y="356847"/>
                  </a:lnTo>
                  <a:lnTo>
                    <a:pt x="237164" y="346683"/>
                  </a:lnTo>
                  <a:lnTo>
                    <a:pt x="240121" y="336403"/>
                  </a:lnTo>
                  <a:lnTo>
                    <a:pt x="241274" y="326042"/>
                  </a:lnTo>
                  <a:lnTo>
                    <a:pt x="240603" y="315626"/>
                  </a:lnTo>
                  <a:lnTo>
                    <a:pt x="238290" y="305183"/>
                  </a:lnTo>
                  <a:lnTo>
                    <a:pt x="234484" y="295050"/>
                  </a:lnTo>
                  <a:lnTo>
                    <a:pt x="229195" y="285853"/>
                  </a:lnTo>
                  <a:lnTo>
                    <a:pt x="222560" y="277858"/>
                  </a:lnTo>
                  <a:lnTo>
                    <a:pt x="214497" y="271169"/>
                  </a:lnTo>
                  <a:lnTo>
                    <a:pt x="204652" y="265892"/>
                  </a:lnTo>
                  <a:lnTo>
                    <a:pt x="192993" y="261944"/>
                  </a:lnTo>
                  <a:lnTo>
                    <a:pt x="179927" y="259428"/>
                  </a:lnTo>
                  <a:lnTo>
                    <a:pt x="166093" y="258705"/>
                  </a:lnTo>
                  <a:lnTo>
                    <a:pt x="151938" y="259804"/>
                  </a:lnTo>
                  <a:lnTo>
                    <a:pt x="137690" y="262320"/>
                  </a:lnTo>
                  <a:lnTo>
                    <a:pt x="123445" y="265610"/>
                  </a:lnTo>
                  <a:lnTo>
                    <a:pt x="109245" y="269230"/>
                  </a:lnTo>
                  <a:lnTo>
                    <a:pt x="95421" y="273115"/>
                  </a:lnTo>
                  <a:lnTo>
                    <a:pt x="82585" y="277475"/>
                  </a:lnTo>
                  <a:lnTo>
                    <a:pt x="70986" y="282406"/>
                  </a:lnTo>
                  <a:lnTo>
                    <a:pt x="60552" y="287869"/>
                  </a:lnTo>
                  <a:lnTo>
                    <a:pt x="51075" y="293769"/>
                  </a:lnTo>
                  <a:lnTo>
                    <a:pt x="42331" y="299996"/>
                  </a:lnTo>
                  <a:lnTo>
                    <a:pt x="34232" y="306350"/>
                  </a:lnTo>
                  <a:lnTo>
                    <a:pt x="25929" y="313268"/>
                  </a:lnTo>
                  <a:lnTo>
                    <a:pt x="15568" y="32247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36480" y="55695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209363" y="0"/>
                  </a:lnTo>
                  <a:lnTo>
                    <a:pt x="198234" y="0"/>
                  </a:lnTo>
                  <a:lnTo>
                    <a:pt x="186631" y="5"/>
                  </a:lnTo>
                  <a:lnTo>
                    <a:pt x="174297" y="177"/>
                  </a:lnTo>
                  <a:lnTo>
                    <a:pt x="160989" y="826"/>
                  </a:lnTo>
                  <a:lnTo>
                    <a:pt x="146680" y="2074"/>
                  </a:lnTo>
                  <a:lnTo>
                    <a:pt x="131502" y="3727"/>
                  </a:lnTo>
                  <a:lnTo>
                    <a:pt x="115640" y="5375"/>
                  </a:lnTo>
                  <a:lnTo>
                    <a:pt x="99278" y="6778"/>
                  </a:lnTo>
                  <a:lnTo>
                    <a:pt x="82741" y="7873"/>
                  </a:lnTo>
                  <a:lnTo>
                    <a:pt x="64553" y="8801"/>
                  </a:lnTo>
                  <a:lnTo>
                    <a:pt x="3976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10179" y="43061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99650" y="63065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5648725" y="222069"/>
            <a:ext cx="207248" cy="552100"/>
          </a:xfrm>
          <a:custGeom>
            <a:avLst/>
            <a:gdLst/>
            <a:ahLst/>
            <a:cxnLst/>
            <a:rect l="0" t="0" r="0" b="0"/>
            <a:pathLst>
              <a:path w="207248" h="552100">
                <a:moveTo>
                  <a:pt x="187879" y="176961"/>
                </a:moveTo>
                <a:lnTo>
                  <a:pt x="190746" y="168092"/>
                </a:lnTo>
                <a:lnTo>
                  <a:pt x="192888" y="159105"/>
                </a:lnTo>
                <a:lnTo>
                  <a:pt x="194487" y="149115"/>
                </a:lnTo>
                <a:lnTo>
                  <a:pt x="195495" y="138307"/>
                </a:lnTo>
                <a:lnTo>
                  <a:pt x="195695" y="127144"/>
                </a:lnTo>
                <a:lnTo>
                  <a:pt x="195038" y="115934"/>
                </a:lnTo>
                <a:lnTo>
                  <a:pt x="193627" y="104649"/>
                </a:lnTo>
                <a:lnTo>
                  <a:pt x="191614" y="93016"/>
                </a:lnTo>
                <a:lnTo>
                  <a:pt x="189142" y="80906"/>
                </a:lnTo>
                <a:lnTo>
                  <a:pt x="186011" y="68657"/>
                </a:lnTo>
                <a:lnTo>
                  <a:pt x="181698" y="56959"/>
                </a:lnTo>
                <a:lnTo>
                  <a:pt x="176016" y="46165"/>
                </a:lnTo>
                <a:lnTo>
                  <a:pt x="169081" y="36289"/>
                </a:lnTo>
                <a:lnTo>
                  <a:pt x="161131" y="27195"/>
                </a:lnTo>
                <a:lnTo>
                  <a:pt x="152407" y="18721"/>
                </a:lnTo>
                <a:lnTo>
                  <a:pt x="142957" y="11200"/>
                </a:lnTo>
                <a:lnTo>
                  <a:pt x="132635" y="5425"/>
                </a:lnTo>
                <a:lnTo>
                  <a:pt x="121443" y="1693"/>
                </a:lnTo>
                <a:lnTo>
                  <a:pt x="109828" y="0"/>
                </a:lnTo>
                <a:lnTo>
                  <a:pt x="98564" y="301"/>
                </a:lnTo>
                <a:lnTo>
                  <a:pt x="88059" y="2366"/>
                </a:lnTo>
                <a:lnTo>
                  <a:pt x="78210" y="6175"/>
                </a:lnTo>
                <a:lnTo>
                  <a:pt x="68601" y="11996"/>
                </a:lnTo>
                <a:lnTo>
                  <a:pt x="58959" y="19802"/>
                </a:lnTo>
                <a:lnTo>
                  <a:pt x="49500" y="29466"/>
                </a:lnTo>
                <a:lnTo>
                  <a:pt x="40821" y="40925"/>
                </a:lnTo>
                <a:lnTo>
                  <a:pt x="33201" y="53963"/>
                </a:lnTo>
                <a:lnTo>
                  <a:pt x="26609" y="68107"/>
                </a:lnTo>
                <a:lnTo>
                  <a:pt x="20873" y="82739"/>
                </a:lnTo>
                <a:lnTo>
                  <a:pt x="15799" y="97465"/>
                </a:lnTo>
                <a:lnTo>
                  <a:pt x="11372" y="112113"/>
                </a:lnTo>
                <a:lnTo>
                  <a:pt x="7765" y="126635"/>
                </a:lnTo>
                <a:lnTo>
                  <a:pt x="5001" y="141033"/>
                </a:lnTo>
                <a:lnTo>
                  <a:pt x="2973" y="155331"/>
                </a:lnTo>
                <a:lnTo>
                  <a:pt x="1527" y="169550"/>
                </a:lnTo>
                <a:lnTo>
                  <a:pt x="523" y="183710"/>
                </a:lnTo>
                <a:lnTo>
                  <a:pt x="0" y="197661"/>
                </a:lnTo>
                <a:lnTo>
                  <a:pt x="174" y="211110"/>
                </a:lnTo>
                <a:lnTo>
                  <a:pt x="1110" y="223934"/>
                </a:lnTo>
                <a:lnTo>
                  <a:pt x="2892" y="236173"/>
                </a:lnTo>
                <a:lnTo>
                  <a:pt x="5689" y="247932"/>
                </a:lnTo>
                <a:lnTo>
                  <a:pt x="9514" y="259313"/>
                </a:lnTo>
                <a:lnTo>
                  <a:pt x="14709" y="269922"/>
                </a:lnTo>
                <a:lnTo>
                  <a:pt x="22012" y="278916"/>
                </a:lnTo>
                <a:lnTo>
                  <a:pt x="31623" y="285959"/>
                </a:lnTo>
                <a:lnTo>
                  <a:pt x="42977" y="291027"/>
                </a:lnTo>
                <a:lnTo>
                  <a:pt x="55045" y="294144"/>
                </a:lnTo>
                <a:lnTo>
                  <a:pt x="67153" y="295528"/>
                </a:lnTo>
                <a:lnTo>
                  <a:pt x="78854" y="295187"/>
                </a:lnTo>
                <a:lnTo>
                  <a:pt x="89778" y="292848"/>
                </a:lnTo>
                <a:lnTo>
                  <a:pt x="99827" y="288537"/>
                </a:lnTo>
                <a:lnTo>
                  <a:pt x="109250" y="282543"/>
                </a:lnTo>
                <a:lnTo>
                  <a:pt x="118514" y="275234"/>
                </a:lnTo>
                <a:lnTo>
                  <a:pt x="127896" y="266943"/>
                </a:lnTo>
                <a:lnTo>
                  <a:pt x="137166" y="257785"/>
                </a:lnTo>
                <a:lnTo>
                  <a:pt x="145712" y="247661"/>
                </a:lnTo>
                <a:lnTo>
                  <a:pt x="153239" y="236597"/>
                </a:lnTo>
                <a:lnTo>
                  <a:pt x="159766" y="224897"/>
                </a:lnTo>
                <a:lnTo>
                  <a:pt x="165460" y="213044"/>
                </a:lnTo>
                <a:lnTo>
                  <a:pt x="170511" y="201330"/>
                </a:lnTo>
                <a:lnTo>
                  <a:pt x="175090" y="189854"/>
                </a:lnTo>
                <a:lnTo>
                  <a:pt x="179333" y="178615"/>
                </a:lnTo>
                <a:lnTo>
                  <a:pt x="183347" y="167665"/>
                </a:lnTo>
                <a:lnTo>
                  <a:pt x="187404" y="160188"/>
                </a:lnTo>
                <a:lnTo>
                  <a:pt x="191207" y="160168"/>
                </a:lnTo>
                <a:lnTo>
                  <a:pt x="193918" y="166463"/>
                </a:lnTo>
                <a:lnTo>
                  <a:pt x="195629" y="177324"/>
                </a:lnTo>
                <a:lnTo>
                  <a:pt x="196674" y="191239"/>
                </a:lnTo>
                <a:lnTo>
                  <a:pt x="197314" y="206915"/>
                </a:lnTo>
                <a:lnTo>
                  <a:pt x="197710" y="223515"/>
                </a:lnTo>
                <a:lnTo>
                  <a:pt x="197958" y="240420"/>
                </a:lnTo>
                <a:lnTo>
                  <a:pt x="198116" y="257085"/>
                </a:lnTo>
                <a:lnTo>
                  <a:pt x="198217" y="273268"/>
                </a:lnTo>
                <a:lnTo>
                  <a:pt x="198283" y="289106"/>
                </a:lnTo>
                <a:lnTo>
                  <a:pt x="198326" y="304976"/>
                </a:lnTo>
                <a:lnTo>
                  <a:pt x="198353" y="321106"/>
                </a:lnTo>
                <a:lnTo>
                  <a:pt x="198372" y="337554"/>
                </a:lnTo>
                <a:lnTo>
                  <a:pt x="198383" y="354289"/>
                </a:lnTo>
                <a:lnTo>
                  <a:pt x="198391" y="371257"/>
                </a:lnTo>
                <a:lnTo>
                  <a:pt x="198397" y="388398"/>
                </a:lnTo>
                <a:lnTo>
                  <a:pt x="198401" y="405666"/>
                </a:lnTo>
                <a:lnTo>
                  <a:pt x="198408" y="423017"/>
                </a:lnTo>
                <a:lnTo>
                  <a:pt x="198582" y="440262"/>
                </a:lnTo>
                <a:lnTo>
                  <a:pt x="199232" y="457074"/>
                </a:lnTo>
                <a:lnTo>
                  <a:pt x="200479" y="473309"/>
                </a:lnTo>
                <a:lnTo>
                  <a:pt x="202134" y="488991"/>
                </a:lnTo>
                <a:lnTo>
                  <a:pt x="203782" y="504216"/>
                </a:lnTo>
                <a:lnTo>
                  <a:pt x="205185" y="519089"/>
                </a:lnTo>
                <a:lnTo>
                  <a:pt x="206278" y="533707"/>
                </a:lnTo>
                <a:lnTo>
                  <a:pt x="207087" y="548141"/>
                </a:lnTo>
                <a:lnTo>
                  <a:pt x="207247" y="55209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527459" y="6571164"/>
            <a:ext cx="3" cy="19676"/>
          </a:xfrm>
          <a:custGeom>
            <a:avLst/>
            <a:gdLst/>
            <a:ahLst/>
            <a:cxnLst/>
            <a:rect l="0" t="0" r="0" b="0"/>
            <a:pathLst>
              <a:path w="3" h="19676">
                <a:moveTo>
                  <a:pt x="0" y="0"/>
                </a:moveTo>
                <a:lnTo>
                  <a:pt x="2" y="196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044896" y="975930"/>
            <a:ext cx="2535208" cy="3921349"/>
            <a:chOff x="3044896" y="975930"/>
            <a:chExt cx="2535208" cy="3921349"/>
          </a:xfrm>
        </p:grpSpPr>
        <p:sp>
          <p:nvSpPr>
            <p:cNvPr id="14" name="Freeform 13"/>
            <p:cNvSpPr/>
            <p:nvPr/>
          </p:nvSpPr>
          <p:spPr>
            <a:xfrm>
              <a:off x="3044896" y="1589428"/>
              <a:ext cx="249061" cy="653143"/>
            </a:xfrm>
            <a:custGeom>
              <a:avLst/>
              <a:gdLst/>
              <a:ahLst/>
              <a:cxnLst/>
              <a:rect l="0" t="0" r="0" b="0"/>
              <a:pathLst>
                <a:path w="249061" h="653143">
                  <a:moveTo>
                    <a:pt x="239995" y="274116"/>
                  </a:moveTo>
                  <a:lnTo>
                    <a:pt x="243114" y="219971"/>
                  </a:lnTo>
                  <a:lnTo>
                    <a:pt x="249060" y="165024"/>
                  </a:lnTo>
                  <a:lnTo>
                    <a:pt x="238878" y="103425"/>
                  </a:lnTo>
                  <a:lnTo>
                    <a:pt x="231310" y="78930"/>
                  </a:lnTo>
                  <a:lnTo>
                    <a:pt x="204267" y="41022"/>
                  </a:lnTo>
                  <a:lnTo>
                    <a:pt x="172477" y="13588"/>
                  </a:lnTo>
                  <a:lnTo>
                    <a:pt x="159888" y="5674"/>
                  </a:lnTo>
                  <a:lnTo>
                    <a:pt x="130302" y="0"/>
                  </a:lnTo>
                  <a:lnTo>
                    <a:pt x="114224" y="125"/>
                  </a:lnTo>
                  <a:lnTo>
                    <a:pt x="87001" y="9623"/>
                  </a:lnTo>
                  <a:lnTo>
                    <a:pt x="63203" y="26712"/>
                  </a:lnTo>
                  <a:lnTo>
                    <a:pt x="31244" y="63810"/>
                  </a:lnTo>
                  <a:lnTo>
                    <a:pt x="8777" y="110157"/>
                  </a:lnTo>
                  <a:lnTo>
                    <a:pt x="0" y="171452"/>
                  </a:lnTo>
                  <a:lnTo>
                    <a:pt x="3855" y="228360"/>
                  </a:lnTo>
                  <a:lnTo>
                    <a:pt x="12602" y="248321"/>
                  </a:lnTo>
                  <a:lnTo>
                    <a:pt x="25457" y="264991"/>
                  </a:lnTo>
                  <a:lnTo>
                    <a:pt x="42869" y="280199"/>
                  </a:lnTo>
                  <a:lnTo>
                    <a:pt x="68545" y="288518"/>
                  </a:lnTo>
                  <a:lnTo>
                    <a:pt x="109647" y="290081"/>
                  </a:lnTo>
                  <a:lnTo>
                    <a:pt x="134099" y="283551"/>
                  </a:lnTo>
                  <a:lnTo>
                    <a:pt x="171834" y="260144"/>
                  </a:lnTo>
                  <a:lnTo>
                    <a:pt x="214309" y="210491"/>
                  </a:lnTo>
                  <a:lnTo>
                    <a:pt x="230564" y="179225"/>
                  </a:lnTo>
                  <a:lnTo>
                    <a:pt x="233708" y="178100"/>
                  </a:lnTo>
                  <a:lnTo>
                    <a:pt x="235804" y="183199"/>
                  </a:lnTo>
                  <a:lnTo>
                    <a:pt x="239167" y="238999"/>
                  </a:lnTo>
                  <a:lnTo>
                    <a:pt x="239627" y="280345"/>
                  </a:lnTo>
                  <a:lnTo>
                    <a:pt x="239886" y="340302"/>
                  </a:lnTo>
                  <a:lnTo>
                    <a:pt x="239973" y="402483"/>
                  </a:lnTo>
                  <a:lnTo>
                    <a:pt x="239991" y="463336"/>
                  </a:lnTo>
                  <a:lnTo>
                    <a:pt x="239994" y="525023"/>
                  </a:lnTo>
                  <a:lnTo>
                    <a:pt x="239994" y="580216"/>
                  </a:lnTo>
                  <a:lnTo>
                    <a:pt x="239995" y="632021"/>
                  </a:lnTo>
                  <a:lnTo>
                    <a:pt x="239995" y="653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6656" y="1474965"/>
              <a:ext cx="2034464" cy="862362"/>
            </a:xfrm>
            <a:custGeom>
              <a:avLst/>
              <a:gdLst/>
              <a:ahLst/>
              <a:cxnLst/>
              <a:rect l="0" t="0" r="0" b="0"/>
              <a:pathLst>
                <a:path w="2034464" h="862362">
                  <a:moveTo>
                    <a:pt x="65634" y="862361"/>
                  </a:moveTo>
                  <a:lnTo>
                    <a:pt x="93167" y="798911"/>
                  </a:lnTo>
                  <a:lnTo>
                    <a:pt x="119025" y="751404"/>
                  </a:lnTo>
                  <a:lnTo>
                    <a:pt x="142025" y="700283"/>
                  </a:lnTo>
                  <a:lnTo>
                    <a:pt x="167638" y="636847"/>
                  </a:lnTo>
                  <a:lnTo>
                    <a:pt x="188034" y="575387"/>
                  </a:lnTo>
                  <a:lnTo>
                    <a:pt x="197697" y="521528"/>
                  </a:lnTo>
                  <a:lnTo>
                    <a:pt x="201080" y="463456"/>
                  </a:lnTo>
                  <a:lnTo>
                    <a:pt x="202083" y="413234"/>
                  </a:lnTo>
                  <a:lnTo>
                    <a:pt x="201209" y="356110"/>
                  </a:lnTo>
                  <a:lnTo>
                    <a:pt x="194062" y="303959"/>
                  </a:lnTo>
                  <a:lnTo>
                    <a:pt x="177750" y="242515"/>
                  </a:lnTo>
                  <a:lnTo>
                    <a:pt x="157246" y="185593"/>
                  </a:lnTo>
                  <a:lnTo>
                    <a:pt x="118000" y="123837"/>
                  </a:lnTo>
                  <a:lnTo>
                    <a:pt x="90146" y="88539"/>
                  </a:lnTo>
                  <a:lnTo>
                    <a:pt x="63538" y="71821"/>
                  </a:lnTo>
                  <a:lnTo>
                    <a:pt x="2279" y="48386"/>
                  </a:lnTo>
                  <a:lnTo>
                    <a:pt x="0" y="45970"/>
                  </a:lnTo>
                  <a:lnTo>
                    <a:pt x="3161" y="44359"/>
                  </a:lnTo>
                  <a:lnTo>
                    <a:pt x="62866" y="40392"/>
                  </a:lnTo>
                  <a:lnTo>
                    <a:pt x="112517" y="34028"/>
                  </a:lnTo>
                  <a:lnTo>
                    <a:pt x="164273" y="31623"/>
                  </a:lnTo>
                  <a:lnTo>
                    <a:pt x="216653" y="29740"/>
                  </a:lnTo>
                  <a:lnTo>
                    <a:pt x="270387" y="23463"/>
                  </a:lnTo>
                  <a:lnTo>
                    <a:pt x="326733" y="19913"/>
                  </a:lnTo>
                  <a:lnTo>
                    <a:pt x="388350" y="11946"/>
                  </a:lnTo>
                  <a:lnTo>
                    <a:pt x="440453" y="10262"/>
                  </a:lnTo>
                  <a:lnTo>
                    <a:pt x="491767" y="9763"/>
                  </a:lnTo>
                  <a:lnTo>
                    <a:pt x="545185" y="9615"/>
                  </a:lnTo>
                  <a:lnTo>
                    <a:pt x="596888" y="9571"/>
                  </a:lnTo>
                  <a:lnTo>
                    <a:pt x="650421" y="9558"/>
                  </a:lnTo>
                  <a:lnTo>
                    <a:pt x="704843" y="3964"/>
                  </a:lnTo>
                  <a:lnTo>
                    <a:pt x="761303" y="0"/>
                  </a:lnTo>
                  <a:lnTo>
                    <a:pt x="821060" y="483"/>
                  </a:lnTo>
                  <a:lnTo>
                    <a:pt x="881832" y="4295"/>
                  </a:lnTo>
                  <a:lnTo>
                    <a:pt x="933567" y="65"/>
                  </a:lnTo>
                  <a:lnTo>
                    <a:pt x="987677" y="400"/>
                  </a:lnTo>
                  <a:lnTo>
                    <a:pt x="1039613" y="7398"/>
                  </a:lnTo>
                  <a:lnTo>
                    <a:pt x="1094724" y="8914"/>
                  </a:lnTo>
                  <a:lnTo>
                    <a:pt x="1153558" y="9364"/>
                  </a:lnTo>
                  <a:lnTo>
                    <a:pt x="1215359" y="9515"/>
                  </a:lnTo>
                  <a:lnTo>
                    <a:pt x="1275219" y="9542"/>
                  </a:lnTo>
                  <a:lnTo>
                    <a:pt x="1328051" y="9549"/>
                  </a:lnTo>
                  <a:lnTo>
                    <a:pt x="1387823" y="9552"/>
                  </a:lnTo>
                  <a:lnTo>
                    <a:pt x="1444691" y="9553"/>
                  </a:lnTo>
                  <a:lnTo>
                    <a:pt x="1500984" y="9553"/>
                  </a:lnTo>
                  <a:lnTo>
                    <a:pt x="1557164" y="10722"/>
                  </a:lnTo>
                  <a:lnTo>
                    <a:pt x="1613321" y="17886"/>
                  </a:lnTo>
                  <a:lnTo>
                    <a:pt x="1669475" y="19648"/>
                  </a:lnTo>
                  <a:lnTo>
                    <a:pt x="1725627" y="19996"/>
                  </a:lnTo>
                  <a:lnTo>
                    <a:pt x="1771250" y="20056"/>
                  </a:lnTo>
                  <a:lnTo>
                    <a:pt x="1831562" y="20074"/>
                  </a:lnTo>
                  <a:lnTo>
                    <a:pt x="1880627" y="21249"/>
                  </a:lnTo>
                  <a:lnTo>
                    <a:pt x="1939128" y="28414"/>
                  </a:lnTo>
                  <a:lnTo>
                    <a:pt x="2000245" y="37556"/>
                  </a:lnTo>
                  <a:lnTo>
                    <a:pt x="2034463" y="41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8715" y="1716145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10528" y="0"/>
                  </a:moveTo>
                  <a:lnTo>
                    <a:pt x="4939" y="62092"/>
                  </a:lnTo>
                  <a:lnTo>
                    <a:pt x="976" y="113477"/>
                  </a:lnTo>
                  <a:lnTo>
                    <a:pt x="192" y="168688"/>
                  </a:lnTo>
                  <a:lnTo>
                    <a:pt x="38" y="230243"/>
                  </a:lnTo>
                  <a:lnTo>
                    <a:pt x="8" y="290322"/>
                  </a:lnTo>
                  <a:lnTo>
                    <a:pt x="1" y="347249"/>
                  </a:lnTo>
                  <a:lnTo>
                    <a:pt x="0" y="398856"/>
                  </a:lnTo>
                  <a:lnTo>
                    <a:pt x="0" y="456651"/>
                  </a:lnTo>
                  <a:lnTo>
                    <a:pt x="0" y="50029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75118" y="1716145"/>
              <a:ext cx="283598" cy="311759"/>
            </a:xfrm>
            <a:custGeom>
              <a:avLst/>
              <a:gdLst/>
              <a:ahLst/>
              <a:cxnLst/>
              <a:rect l="0" t="0" r="0" b="0"/>
              <a:pathLst>
                <a:path w="283598" h="311759">
                  <a:moveTo>
                    <a:pt x="283597" y="189513"/>
                  </a:moveTo>
                  <a:lnTo>
                    <a:pt x="222486" y="226599"/>
                  </a:lnTo>
                  <a:lnTo>
                    <a:pt x="162465" y="268876"/>
                  </a:lnTo>
                  <a:lnTo>
                    <a:pt x="107765" y="296869"/>
                  </a:lnTo>
                  <a:lnTo>
                    <a:pt x="51899" y="311758"/>
                  </a:lnTo>
                  <a:lnTo>
                    <a:pt x="26202" y="311694"/>
                  </a:lnTo>
                  <a:lnTo>
                    <a:pt x="6982" y="303867"/>
                  </a:lnTo>
                  <a:lnTo>
                    <a:pt x="2091" y="297334"/>
                  </a:lnTo>
                  <a:lnTo>
                    <a:pt x="0" y="289470"/>
                  </a:lnTo>
                  <a:lnTo>
                    <a:pt x="5049" y="246042"/>
                  </a:lnTo>
                  <a:lnTo>
                    <a:pt x="29009" y="186905"/>
                  </a:lnTo>
                  <a:lnTo>
                    <a:pt x="49379" y="126215"/>
                  </a:lnTo>
                  <a:lnTo>
                    <a:pt x="75040" y="64771"/>
                  </a:lnTo>
                  <a:lnTo>
                    <a:pt x="99100" y="16978"/>
                  </a:lnTo>
                  <a:lnTo>
                    <a:pt x="1046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06114" y="2179399"/>
              <a:ext cx="59097" cy="210571"/>
            </a:xfrm>
            <a:custGeom>
              <a:avLst/>
              <a:gdLst/>
              <a:ahLst/>
              <a:cxnLst/>
              <a:rect l="0" t="0" r="0" b="0"/>
              <a:pathLst>
                <a:path w="59097" h="210571">
                  <a:moveTo>
                    <a:pt x="0" y="0"/>
                  </a:moveTo>
                  <a:lnTo>
                    <a:pt x="16767" y="5589"/>
                  </a:lnTo>
                  <a:lnTo>
                    <a:pt x="31238" y="20811"/>
                  </a:lnTo>
                  <a:lnTo>
                    <a:pt x="49420" y="55689"/>
                  </a:lnTo>
                  <a:lnTo>
                    <a:pt x="59096" y="98778"/>
                  </a:lnTo>
                  <a:lnTo>
                    <a:pt x="58844" y="142351"/>
                  </a:lnTo>
                  <a:lnTo>
                    <a:pt x="48278" y="188515"/>
                  </a:lnTo>
                  <a:lnTo>
                    <a:pt x="41734" y="200768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5110" y="1721084"/>
              <a:ext cx="270324" cy="412648"/>
            </a:xfrm>
            <a:custGeom>
              <a:avLst/>
              <a:gdLst/>
              <a:ahLst/>
              <a:cxnLst/>
              <a:rect l="0" t="0" r="0" b="0"/>
              <a:pathLst>
                <a:path w="270324" h="412648">
                  <a:moveTo>
                    <a:pt x="252143" y="5589"/>
                  </a:moveTo>
                  <a:lnTo>
                    <a:pt x="235376" y="0"/>
                  </a:lnTo>
                  <a:lnTo>
                    <a:pt x="176698" y="4044"/>
                  </a:lnTo>
                  <a:lnTo>
                    <a:pt x="114090" y="12621"/>
                  </a:lnTo>
                  <a:lnTo>
                    <a:pt x="53601" y="18547"/>
                  </a:lnTo>
                  <a:lnTo>
                    <a:pt x="27032" y="25386"/>
                  </a:lnTo>
                  <a:lnTo>
                    <a:pt x="7425" y="36225"/>
                  </a:lnTo>
                  <a:lnTo>
                    <a:pt x="2430" y="45900"/>
                  </a:lnTo>
                  <a:lnTo>
                    <a:pt x="0" y="72248"/>
                  </a:lnTo>
                  <a:lnTo>
                    <a:pt x="10983" y="134124"/>
                  </a:lnTo>
                  <a:lnTo>
                    <a:pt x="24223" y="188516"/>
                  </a:lnTo>
                  <a:lnTo>
                    <a:pt x="34613" y="224736"/>
                  </a:lnTo>
                  <a:lnTo>
                    <a:pt x="38103" y="228896"/>
                  </a:lnTo>
                  <a:lnTo>
                    <a:pt x="41600" y="228160"/>
                  </a:lnTo>
                  <a:lnTo>
                    <a:pt x="75936" y="194863"/>
                  </a:lnTo>
                  <a:lnTo>
                    <a:pt x="126167" y="171428"/>
                  </a:lnTo>
                  <a:lnTo>
                    <a:pt x="147021" y="170153"/>
                  </a:lnTo>
                  <a:lnTo>
                    <a:pt x="189005" y="178865"/>
                  </a:lnTo>
                  <a:lnTo>
                    <a:pt x="220567" y="199650"/>
                  </a:lnTo>
                  <a:lnTo>
                    <a:pt x="246557" y="228035"/>
                  </a:lnTo>
                  <a:lnTo>
                    <a:pt x="263487" y="264262"/>
                  </a:lnTo>
                  <a:lnTo>
                    <a:pt x="270323" y="304631"/>
                  </a:lnTo>
                  <a:lnTo>
                    <a:pt x="266759" y="346228"/>
                  </a:lnTo>
                  <a:lnTo>
                    <a:pt x="255130" y="367944"/>
                  </a:lnTo>
                  <a:lnTo>
                    <a:pt x="238263" y="384225"/>
                  </a:lnTo>
                  <a:lnTo>
                    <a:pt x="207867" y="399967"/>
                  </a:lnTo>
                  <a:lnTo>
                    <a:pt x="153147" y="412647"/>
                  </a:lnTo>
                  <a:lnTo>
                    <a:pt x="109727" y="412028"/>
                  </a:lnTo>
                  <a:lnTo>
                    <a:pt x="48250" y="397897"/>
                  </a:lnTo>
                  <a:lnTo>
                    <a:pt x="31045" y="395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74653" y="1747730"/>
              <a:ext cx="241512" cy="442198"/>
            </a:xfrm>
            <a:custGeom>
              <a:avLst/>
              <a:gdLst/>
              <a:ahLst/>
              <a:cxnLst/>
              <a:rect l="0" t="0" r="0" b="0"/>
              <a:pathLst>
                <a:path w="241512" h="442198">
                  <a:moveTo>
                    <a:pt x="0" y="0"/>
                  </a:moveTo>
                  <a:lnTo>
                    <a:pt x="37477" y="8333"/>
                  </a:lnTo>
                  <a:lnTo>
                    <a:pt x="88901" y="10095"/>
                  </a:lnTo>
                  <a:lnTo>
                    <a:pt x="144119" y="10443"/>
                  </a:lnTo>
                  <a:lnTo>
                    <a:pt x="200086" y="10512"/>
                  </a:lnTo>
                  <a:lnTo>
                    <a:pt x="214109" y="10517"/>
                  </a:lnTo>
                  <a:lnTo>
                    <a:pt x="224628" y="14031"/>
                  </a:lnTo>
                  <a:lnTo>
                    <a:pt x="239434" y="27293"/>
                  </a:lnTo>
                  <a:lnTo>
                    <a:pt x="241511" y="36913"/>
                  </a:lnTo>
                  <a:lnTo>
                    <a:pt x="237580" y="60079"/>
                  </a:lnTo>
                  <a:lnTo>
                    <a:pt x="217161" y="111910"/>
                  </a:lnTo>
                  <a:lnTo>
                    <a:pt x="196937" y="167942"/>
                  </a:lnTo>
                  <a:lnTo>
                    <a:pt x="179037" y="224150"/>
                  </a:lnTo>
                  <a:lnTo>
                    <a:pt x="162613" y="284455"/>
                  </a:lnTo>
                  <a:lnTo>
                    <a:pt x="152955" y="345847"/>
                  </a:lnTo>
                  <a:lnTo>
                    <a:pt x="136677" y="399873"/>
                  </a:lnTo>
                  <a:lnTo>
                    <a:pt x="12634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32621" y="1674031"/>
              <a:ext cx="247758" cy="542588"/>
            </a:xfrm>
            <a:custGeom>
              <a:avLst/>
              <a:gdLst/>
              <a:ahLst/>
              <a:cxnLst/>
              <a:rect l="0" t="0" r="0" b="0"/>
              <a:pathLst>
                <a:path w="247758" h="542588">
                  <a:moveTo>
                    <a:pt x="147400" y="0"/>
                  </a:moveTo>
                  <a:lnTo>
                    <a:pt x="121374" y="42691"/>
                  </a:lnTo>
                  <a:lnTo>
                    <a:pt x="83247" y="95520"/>
                  </a:lnTo>
                  <a:lnTo>
                    <a:pt x="57941" y="145155"/>
                  </a:lnTo>
                  <a:lnTo>
                    <a:pt x="36835" y="197518"/>
                  </a:lnTo>
                  <a:lnTo>
                    <a:pt x="17777" y="252351"/>
                  </a:lnTo>
                  <a:lnTo>
                    <a:pt x="4725" y="299411"/>
                  </a:lnTo>
                  <a:lnTo>
                    <a:pt x="1400" y="357646"/>
                  </a:lnTo>
                  <a:lnTo>
                    <a:pt x="1585" y="412985"/>
                  </a:lnTo>
                  <a:lnTo>
                    <a:pt x="9699" y="465257"/>
                  </a:lnTo>
                  <a:lnTo>
                    <a:pt x="20298" y="496119"/>
                  </a:lnTo>
                  <a:lnTo>
                    <a:pt x="39048" y="519195"/>
                  </a:lnTo>
                  <a:lnTo>
                    <a:pt x="50598" y="528624"/>
                  </a:lnTo>
                  <a:lnTo>
                    <a:pt x="79030" y="539100"/>
                  </a:lnTo>
                  <a:lnTo>
                    <a:pt x="108824" y="542587"/>
                  </a:lnTo>
                  <a:lnTo>
                    <a:pt x="133764" y="540237"/>
                  </a:lnTo>
                  <a:lnTo>
                    <a:pt x="173125" y="521158"/>
                  </a:lnTo>
                  <a:lnTo>
                    <a:pt x="208834" y="493279"/>
                  </a:lnTo>
                  <a:lnTo>
                    <a:pt x="236052" y="457202"/>
                  </a:lnTo>
                  <a:lnTo>
                    <a:pt x="247757" y="411288"/>
                  </a:lnTo>
                  <a:lnTo>
                    <a:pt x="245635" y="371817"/>
                  </a:lnTo>
                  <a:lnTo>
                    <a:pt x="240966" y="362522"/>
                  </a:lnTo>
                  <a:lnTo>
                    <a:pt x="217627" y="342680"/>
                  </a:lnTo>
                  <a:lnTo>
                    <a:pt x="198499" y="329337"/>
                  </a:lnTo>
                  <a:lnTo>
                    <a:pt x="156821" y="319849"/>
                  </a:lnTo>
                  <a:lnTo>
                    <a:pt x="113016" y="322627"/>
                  </a:lnTo>
                  <a:lnTo>
                    <a:pt x="70402" y="336449"/>
                  </a:lnTo>
                  <a:lnTo>
                    <a:pt x="33728" y="3665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1683" y="979150"/>
              <a:ext cx="251381" cy="410612"/>
            </a:xfrm>
            <a:custGeom>
              <a:avLst/>
              <a:gdLst/>
              <a:ahLst/>
              <a:cxnLst/>
              <a:rect l="0" t="0" r="0" b="0"/>
              <a:pathLst>
                <a:path w="251381" h="410612">
                  <a:moveTo>
                    <a:pt x="194514" y="0"/>
                  </a:moveTo>
                  <a:lnTo>
                    <a:pt x="166957" y="7236"/>
                  </a:lnTo>
                  <a:lnTo>
                    <a:pt x="107615" y="9878"/>
                  </a:lnTo>
                  <a:lnTo>
                    <a:pt x="45157" y="15989"/>
                  </a:lnTo>
                  <a:lnTo>
                    <a:pt x="22458" y="25044"/>
                  </a:lnTo>
                  <a:lnTo>
                    <a:pt x="13130" y="30734"/>
                  </a:lnTo>
                  <a:lnTo>
                    <a:pt x="6910" y="39206"/>
                  </a:lnTo>
                  <a:lnTo>
                    <a:pt x="0" y="61099"/>
                  </a:lnTo>
                  <a:lnTo>
                    <a:pt x="1699" y="99732"/>
                  </a:lnTo>
                  <a:lnTo>
                    <a:pt x="16019" y="160316"/>
                  </a:lnTo>
                  <a:lnTo>
                    <a:pt x="29664" y="208962"/>
                  </a:lnTo>
                  <a:lnTo>
                    <a:pt x="34311" y="214177"/>
                  </a:lnTo>
                  <a:lnTo>
                    <a:pt x="39749" y="215314"/>
                  </a:lnTo>
                  <a:lnTo>
                    <a:pt x="45713" y="213733"/>
                  </a:lnTo>
                  <a:lnTo>
                    <a:pt x="58580" y="202617"/>
                  </a:lnTo>
                  <a:lnTo>
                    <a:pt x="65287" y="194739"/>
                  </a:lnTo>
                  <a:lnTo>
                    <a:pt x="85217" y="182867"/>
                  </a:lnTo>
                  <a:lnTo>
                    <a:pt x="122745" y="172726"/>
                  </a:lnTo>
                  <a:lnTo>
                    <a:pt x="160380" y="172841"/>
                  </a:lnTo>
                  <a:lnTo>
                    <a:pt x="181683" y="178593"/>
                  </a:lnTo>
                  <a:lnTo>
                    <a:pt x="198949" y="188949"/>
                  </a:lnTo>
                  <a:lnTo>
                    <a:pt x="221824" y="213522"/>
                  </a:lnTo>
                  <a:lnTo>
                    <a:pt x="242109" y="254437"/>
                  </a:lnTo>
                  <a:lnTo>
                    <a:pt x="251380" y="291678"/>
                  </a:lnTo>
                  <a:lnTo>
                    <a:pt x="249813" y="314468"/>
                  </a:lnTo>
                  <a:lnTo>
                    <a:pt x="242098" y="333176"/>
                  </a:lnTo>
                  <a:lnTo>
                    <a:pt x="236765" y="341440"/>
                  </a:lnTo>
                  <a:lnTo>
                    <a:pt x="221481" y="353742"/>
                  </a:lnTo>
                  <a:lnTo>
                    <a:pt x="186906" y="367245"/>
                  </a:lnTo>
                  <a:lnTo>
                    <a:pt x="133999" y="382288"/>
                  </a:lnTo>
                  <a:lnTo>
                    <a:pt x="73836" y="400050"/>
                  </a:lnTo>
                  <a:lnTo>
                    <a:pt x="4711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37658" y="2463668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2520" y="58617"/>
                  </a:lnTo>
                  <a:lnTo>
                    <a:pt x="21491" y="115764"/>
                  </a:lnTo>
                  <a:lnTo>
                    <a:pt x="15596" y="173381"/>
                  </a:lnTo>
                  <a:lnTo>
                    <a:pt x="12781" y="215878"/>
                  </a:lnTo>
                  <a:lnTo>
                    <a:pt x="11529" y="259723"/>
                  </a:lnTo>
                  <a:lnTo>
                    <a:pt x="9655" y="31612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2866" y="2474197"/>
              <a:ext cx="214264" cy="259048"/>
            </a:xfrm>
            <a:custGeom>
              <a:avLst/>
              <a:gdLst/>
              <a:ahLst/>
              <a:cxnLst/>
              <a:rect l="0" t="0" r="0" b="0"/>
              <a:pathLst>
                <a:path w="214264" h="259048">
                  <a:moveTo>
                    <a:pt x="214263" y="168456"/>
                  </a:moveTo>
                  <a:lnTo>
                    <a:pt x="159218" y="213925"/>
                  </a:lnTo>
                  <a:lnTo>
                    <a:pt x="107810" y="242124"/>
                  </a:lnTo>
                  <a:lnTo>
                    <a:pt x="80383" y="253840"/>
                  </a:lnTo>
                  <a:lnTo>
                    <a:pt x="52596" y="259047"/>
                  </a:lnTo>
                  <a:lnTo>
                    <a:pt x="27767" y="252002"/>
                  </a:lnTo>
                  <a:lnTo>
                    <a:pt x="16233" y="245210"/>
                  </a:lnTo>
                  <a:lnTo>
                    <a:pt x="8544" y="236003"/>
                  </a:lnTo>
                  <a:lnTo>
                    <a:pt x="0" y="213294"/>
                  </a:lnTo>
                  <a:lnTo>
                    <a:pt x="2920" y="151013"/>
                  </a:lnTo>
                  <a:lnTo>
                    <a:pt x="11523" y="95047"/>
                  </a:lnTo>
                  <a:lnTo>
                    <a:pt x="28030" y="36148"/>
                  </a:lnTo>
                  <a:lnTo>
                    <a:pt x="458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5098" y="2421554"/>
              <a:ext cx="207566" cy="421141"/>
            </a:xfrm>
            <a:custGeom>
              <a:avLst/>
              <a:gdLst/>
              <a:ahLst/>
              <a:cxnLst/>
              <a:rect l="0" t="0" r="0" b="0"/>
              <a:pathLst>
                <a:path w="207566" h="421141">
                  <a:moveTo>
                    <a:pt x="147399" y="0"/>
                  </a:moveTo>
                  <a:lnTo>
                    <a:pt x="106542" y="2340"/>
                  </a:lnTo>
                  <a:lnTo>
                    <a:pt x="68353" y="16811"/>
                  </a:lnTo>
                  <a:lnTo>
                    <a:pt x="49487" y="29308"/>
                  </a:lnTo>
                  <a:lnTo>
                    <a:pt x="36422" y="45781"/>
                  </a:lnTo>
                  <a:lnTo>
                    <a:pt x="18503" y="84952"/>
                  </a:lnTo>
                  <a:lnTo>
                    <a:pt x="12891" y="121617"/>
                  </a:lnTo>
                  <a:lnTo>
                    <a:pt x="16783" y="130211"/>
                  </a:lnTo>
                  <a:lnTo>
                    <a:pt x="24057" y="135940"/>
                  </a:lnTo>
                  <a:lnTo>
                    <a:pt x="44617" y="142306"/>
                  </a:lnTo>
                  <a:lnTo>
                    <a:pt x="81330" y="148230"/>
                  </a:lnTo>
                  <a:lnTo>
                    <a:pt x="136489" y="176509"/>
                  </a:lnTo>
                  <a:lnTo>
                    <a:pt x="170504" y="204925"/>
                  </a:lnTo>
                  <a:lnTo>
                    <a:pt x="191420" y="234244"/>
                  </a:lnTo>
                  <a:lnTo>
                    <a:pt x="204376" y="272047"/>
                  </a:lnTo>
                  <a:lnTo>
                    <a:pt x="207565" y="311713"/>
                  </a:lnTo>
                  <a:lnTo>
                    <a:pt x="204165" y="335071"/>
                  </a:lnTo>
                  <a:lnTo>
                    <a:pt x="195635" y="354031"/>
                  </a:lnTo>
                  <a:lnTo>
                    <a:pt x="182875" y="370257"/>
                  </a:lnTo>
                  <a:lnTo>
                    <a:pt x="154791" y="391376"/>
                  </a:lnTo>
                  <a:lnTo>
                    <a:pt x="95961" y="413436"/>
                  </a:lnTo>
                  <a:lnTo>
                    <a:pt x="33939" y="42012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00746" y="2695295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48062" y="2947990"/>
              <a:ext cx="1821431" cy="105275"/>
            </a:xfrm>
            <a:custGeom>
              <a:avLst/>
              <a:gdLst/>
              <a:ahLst/>
              <a:cxnLst/>
              <a:rect l="0" t="0" r="0" b="0"/>
              <a:pathLst>
                <a:path w="1821431" h="105275">
                  <a:moveTo>
                    <a:pt x="0" y="42103"/>
                  </a:moveTo>
                  <a:lnTo>
                    <a:pt x="58616" y="27449"/>
                  </a:lnTo>
                  <a:lnTo>
                    <a:pt x="113960" y="21141"/>
                  </a:lnTo>
                  <a:lnTo>
                    <a:pt x="164137" y="14185"/>
                  </a:lnTo>
                  <a:lnTo>
                    <a:pt x="220598" y="11604"/>
                  </a:lnTo>
                  <a:lnTo>
                    <a:pt x="270343" y="10840"/>
                  </a:lnTo>
                  <a:lnTo>
                    <a:pt x="326156" y="10613"/>
                  </a:lnTo>
                  <a:lnTo>
                    <a:pt x="388123" y="10537"/>
                  </a:lnTo>
                  <a:lnTo>
                    <a:pt x="439834" y="4932"/>
                  </a:lnTo>
                  <a:lnTo>
                    <a:pt x="493419" y="965"/>
                  </a:lnTo>
                  <a:lnTo>
                    <a:pt x="555996" y="182"/>
                  </a:lnTo>
                  <a:lnTo>
                    <a:pt x="613764" y="27"/>
                  </a:lnTo>
                  <a:lnTo>
                    <a:pt x="661747" y="0"/>
                  </a:lnTo>
                  <a:lnTo>
                    <a:pt x="723128" y="1161"/>
                  </a:lnTo>
                  <a:lnTo>
                    <a:pt x="773180" y="7226"/>
                  </a:lnTo>
                  <a:lnTo>
                    <a:pt x="825055" y="9542"/>
                  </a:lnTo>
                  <a:lnTo>
                    <a:pt x="877470" y="10229"/>
                  </a:lnTo>
                  <a:lnTo>
                    <a:pt x="930045" y="11602"/>
                  </a:lnTo>
                  <a:lnTo>
                    <a:pt x="983837" y="17728"/>
                  </a:lnTo>
                  <a:lnTo>
                    <a:pt x="1042540" y="20063"/>
                  </a:lnTo>
                  <a:lnTo>
                    <a:pt x="1097498" y="21925"/>
                  </a:lnTo>
                  <a:lnTo>
                    <a:pt x="1150826" y="28195"/>
                  </a:lnTo>
                  <a:lnTo>
                    <a:pt x="1203672" y="30573"/>
                  </a:lnTo>
                  <a:lnTo>
                    <a:pt x="1256375" y="32448"/>
                  </a:lnTo>
                  <a:lnTo>
                    <a:pt x="1310205" y="38722"/>
                  </a:lnTo>
                  <a:lnTo>
                    <a:pt x="1368919" y="42271"/>
                  </a:lnTo>
                  <a:lnTo>
                    <a:pt x="1423880" y="49042"/>
                  </a:lnTo>
                  <a:lnTo>
                    <a:pt x="1477210" y="52738"/>
                  </a:lnTo>
                  <a:lnTo>
                    <a:pt x="1530056" y="60722"/>
                  </a:lnTo>
                  <a:lnTo>
                    <a:pt x="1582759" y="69326"/>
                  </a:lnTo>
                  <a:lnTo>
                    <a:pt x="1635419" y="73566"/>
                  </a:lnTo>
                  <a:lnTo>
                    <a:pt x="1688067" y="81711"/>
                  </a:lnTo>
                  <a:lnTo>
                    <a:pt x="1741881" y="91533"/>
                  </a:lnTo>
                  <a:lnTo>
                    <a:pt x="1803637" y="102213"/>
                  </a:lnTo>
                  <a:lnTo>
                    <a:pt x="1821430" y="105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8111" y="3171273"/>
              <a:ext cx="363002" cy="364381"/>
            </a:xfrm>
            <a:custGeom>
              <a:avLst/>
              <a:gdLst/>
              <a:ahLst/>
              <a:cxnLst/>
              <a:rect l="0" t="0" r="0" b="0"/>
              <a:pathLst>
                <a:path w="363002" h="364381">
                  <a:moveTo>
                    <a:pt x="248614" y="8333"/>
                  </a:moveTo>
                  <a:lnTo>
                    <a:pt x="211136" y="0"/>
                  </a:lnTo>
                  <a:lnTo>
                    <a:pt x="173169" y="1574"/>
                  </a:lnTo>
                  <a:lnTo>
                    <a:pt x="124007" y="12587"/>
                  </a:lnTo>
                  <a:lnTo>
                    <a:pt x="91201" y="33770"/>
                  </a:lnTo>
                  <a:lnTo>
                    <a:pt x="42215" y="92945"/>
                  </a:lnTo>
                  <a:lnTo>
                    <a:pt x="14778" y="143156"/>
                  </a:lnTo>
                  <a:lnTo>
                    <a:pt x="0" y="198135"/>
                  </a:lnTo>
                  <a:lnTo>
                    <a:pt x="255" y="236926"/>
                  </a:lnTo>
                  <a:lnTo>
                    <a:pt x="15217" y="292203"/>
                  </a:lnTo>
                  <a:lnTo>
                    <a:pt x="33750" y="322900"/>
                  </a:lnTo>
                  <a:lnTo>
                    <a:pt x="60948" y="346163"/>
                  </a:lnTo>
                  <a:lnTo>
                    <a:pt x="80979" y="356571"/>
                  </a:lnTo>
                  <a:lnTo>
                    <a:pt x="130840" y="364380"/>
                  </a:lnTo>
                  <a:lnTo>
                    <a:pt x="191988" y="362803"/>
                  </a:lnTo>
                  <a:lnTo>
                    <a:pt x="254196" y="351573"/>
                  </a:lnTo>
                  <a:lnTo>
                    <a:pt x="289263" y="335941"/>
                  </a:lnTo>
                  <a:lnTo>
                    <a:pt x="348181" y="286846"/>
                  </a:lnTo>
                  <a:lnTo>
                    <a:pt x="357207" y="265867"/>
                  </a:lnTo>
                  <a:lnTo>
                    <a:pt x="363001" y="214272"/>
                  </a:lnTo>
                  <a:lnTo>
                    <a:pt x="355740" y="160189"/>
                  </a:lnTo>
                  <a:lnTo>
                    <a:pt x="345216" y="126637"/>
                  </a:lnTo>
                  <a:lnTo>
                    <a:pt x="309024" y="80743"/>
                  </a:lnTo>
                  <a:lnTo>
                    <a:pt x="261890" y="49239"/>
                  </a:lnTo>
                  <a:lnTo>
                    <a:pt x="228371" y="35791"/>
                  </a:lnTo>
                  <a:lnTo>
                    <a:pt x="185443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8352" y="3179606"/>
              <a:ext cx="350076" cy="494840"/>
            </a:xfrm>
            <a:custGeom>
              <a:avLst/>
              <a:gdLst/>
              <a:ahLst/>
              <a:cxnLst/>
              <a:rect l="0" t="0" r="0" b="0"/>
              <a:pathLst>
                <a:path w="350076" h="494840">
                  <a:moveTo>
                    <a:pt x="0" y="0"/>
                  </a:moveTo>
                  <a:lnTo>
                    <a:pt x="48931" y="8333"/>
                  </a:lnTo>
                  <a:lnTo>
                    <a:pt x="108062" y="10095"/>
                  </a:lnTo>
                  <a:lnTo>
                    <a:pt x="156281" y="10400"/>
                  </a:lnTo>
                  <a:lnTo>
                    <a:pt x="216570" y="10503"/>
                  </a:lnTo>
                  <a:lnTo>
                    <a:pt x="273540" y="10523"/>
                  </a:lnTo>
                  <a:lnTo>
                    <a:pt x="329853" y="10528"/>
                  </a:lnTo>
                  <a:lnTo>
                    <a:pt x="339225" y="15207"/>
                  </a:lnTo>
                  <a:lnTo>
                    <a:pt x="345473" y="23006"/>
                  </a:lnTo>
                  <a:lnTo>
                    <a:pt x="349638" y="32885"/>
                  </a:lnTo>
                  <a:lnTo>
                    <a:pt x="350075" y="42980"/>
                  </a:lnTo>
                  <a:lnTo>
                    <a:pt x="344322" y="63556"/>
                  </a:lnTo>
                  <a:lnTo>
                    <a:pt x="303529" y="118984"/>
                  </a:lnTo>
                  <a:lnTo>
                    <a:pt x="262023" y="179185"/>
                  </a:lnTo>
                  <a:lnTo>
                    <a:pt x="233824" y="240564"/>
                  </a:lnTo>
                  <a:lnTo>
                    <a:pt x="214037" y="293530"/>
                  </a:lnTo>
                  <a:lnTo>
                    <a:pt x="191931" y="355985"/>
                  </a:lnTo>
                  <a:lnTo>
                    <a:pt x="175953" y="413729"/>
                  </a:lnTo>
                  <a:lnTo>
                    <a:pt x="157991" y="469687"/>
                  </a:lnTo>
                  <a:lnTo>
                    <a:pt x="14739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57795" y="975930"/>
              <a:ext cx="372548" cy="391488"/>
            </a:xfrm>
            <a:custGeom>
              <a:avLst/>
              <a:gdLst/>
              <a:ahLst/>
              <a:cxnLst/>
              <a:rect l="0" t="0" r="0" b="0"/>
              <a:pathLst>
                <a:path w="372548" h="391488">
                  <a:moveTo>
                    <a:pt x="122143" y="55862"/>
                  </a:moveTo>
                  <a:lnTo>
                    <a:pt x="69437" y="74990"/>
                  </a:lnTo>
                  <a:lnTo>
                    <a:pt x="31350" y="105666"/>
                  </a:lnTo>
                  <a:lnTo>
                    <a:pt x="9973" y="137429"/>
                  </a:lnTo>
                  <a:lnTo>
                    <a:pt x="0" y="182066"/>
                  </a:lnTo>
                  <a:lnTo>
                    <a:pt x="2634" y="226747"/>
                  </a:lnTo>
                  <a:lnTo>
                    <a:pt x="22410" y="282596"/>
                  </a:lnTo>
                  <a:lnTo>
                    <a:pt x="51966" y="328637"/>
                  </a:lnTo>
                  <a:lnTo>
                    <a:pt x="72236" y="349061"/>
                  </a:lnTo>
                  <a:lnTo>
                    <a:pt x="109955" y="372543"/>
                  </a:lnTo>
                  <a:lnTo>
                    <a:pt x="150767" y="386260"/>
                  </a:lnTo>
                  <a:lnTo>
                    <a:pt x="206479" y="391487"/>
                  </a:lnTo>
                  <a:lnTo>
                    <a:pt x="233325" y="389863"/>
                  </a:lnTo>
                  <a:lnTo>
                    <a:pt x="256955" y="381342"/>
                  </a:lnTo>
                  <a:lnTo>
                    <a:pt x="289989" y="357801"/>
                  </a:lnTo>
                  <a:lnTo>
                    <a:pt x="339062" y="297720"/>
                  </a:lnTo>
                  <a:lnTo>
                    <a:pt x="363286" y="242217"/>
                  </a:lnTo>
                  <a:lnTo>
                    <a:pt x="372547" y="188599"/>
                  </a:lnTo>
                  <a:lnTo>
                    <a:pt x="368562" y="146924"/>
                  </a:lnTo>
                  <a:lnTo>
                    <a:pt x="354383" y="110530"/>
                  </a:lnTo>
                  <a:lnTo>
                    <a:pt x="320225" y="60725"/>
                  </a:lnTo>
                  <a:lnTo>
                    <a:pt x="269284" y="18360"/>
                  </a:lnTo>
                  <a:lnTo>
                    <a:pt x="237879" y="2117"/>
                  </a:lnTo>
                  <a:lnTo>
                    <a:pt x="213746" y="0"/>
                  </a:lnTo>
                  <a:lnTo>
                    <a:pt x="150973" y="10031"/>
                  </a:lnTo>
                  <a:lnTo>
                    <a:pt x="132671" y="13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94517" y="3774029"/>
              <a:ext cx="350171" cy="450069"/>
            </a:xfrm>
            <a:custGeom>
              <a:avLst/>
              <a:gdLst/>
              <a:ahLst/>
              <a:cxnLst/>
              <a:rect l="0" t="0" r="0" b="0"/>
              <a:pathLst>
                <a:path w="350171" h="450069">
                  <a:moveTo>
                    <a:pt x="90706" y="16230"/>
                  </a:moveTo>
                  <a:lnTo>
                    <a:pt x="66659" y="25805"/>
                  </a:lnTo>
                  <a:lnTo>
                    <a:pt x="52332" y="36473"/>
                  </a:lnTo>
                  <a:lnTo>
                    <a:pt x="36702" y="61222"/>
                  </a:lnTo>
                  <a:lnTo>
                    <a:pt x="13685" y="121767"/>
                  </a:lnTo>
                  <a:lnTo>
                    <a:pt x="666" y="179320"/>
                  </a:lnTo>
                  <a:lnTo>
                    <a:pt x="0" y="236961"/>
                  </a:lnTo>
                  <a:lnTo>
                    <a:pt x="10787" y="298997"/>
                  </a:lnTo>
                  <a:lnTo>
                    <a:pt x="25353" y="358001"/>
                  </a:lnTo>
                  <a:lnTo>
                    <a:pt x="49547" y="401545"/>
                  </a:lnTo>
                  <a:lnTo>
                    <a:pt x="73051" y="425585"/>
                  </a:lnTo>
                  <a:lnTo>
                    <a:pt x="102242" y="444406"/>
                  </a:lnTo>
                  <a:lnTo>
                    <a:pt x="112435" y="449080"/>
                  </a:lnTo>
                  <a:lnTo>
                    <a:pt x="154725" y="450068"/>
                  </a:lnTo>
                  <a:lnTo>
                    <a:pt x="204607" y="438751"/>
                  </a:lnTo>
                  <a:lnTo>
                    <a:pt x="245136" y="415199"/>
                  </a:lnTo>
                  <a:lnTo>
                    <a:pt x="298773" y="362648"/>
                  </a:lnTo>
                  <a:lnTo>
                    <a:pt x="313032" y="340989"/>
                  </a:lnTo>
                  <a:lnTo>
                    <a:pt x="331717" y="288957"/>
                  </a:lnTo>
                  <a:lnTo>
                    <a:pt x="341084" y="228029"/>
                  </a:lnTo>
                  <a:lnTo>
                    <a:pt x="350170" y="175310"/>
                  </a:lnTo>
                  <a:lnTo>
                    <a:pt x="350058" y="121049"/>
                  </a:lnTo>
                  <a:lnTo>
                    <a:pt x="334692" y="59669"/>
                  </a:lnTo>
                  <a:lnTo>
                    <a:pt x="323536" y="37876"/>
                  </a:lnTo>
                  <a:lnTo>
                    <a:pt x="304540" y="19611"/>
                  </a:lnTo>
                  <a:lnTo>
                    <a:pt x="280500" y="6034"/>
                  </a:lnTo>
                  <a:lnTo>
                    <a:pt x="254217" y="0"/>
                  </a:lnTo>
                  <a:lnTo>
                    <a:pt x="218702" y="2192"/>
                  </a:lnTo>
                  <a:lnTo>
                    <a:pt x="185952" y="15840"/>
                  </a:lnTo>
                  <a:lnTo>
                    <a:pt x="143348" y="4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69243" y="4169303"/>
              <a:ext cx="1610861" cy="84211"/>
            </a:xfrm>
            <a:custGeom>
              <a:avLst/>
              <a:gdLst/>
              <a:ahLst/>
              <a:cxnLst/>
              <a:rect l="0" t="0" r="0" b="0"/>
              <a:pathLst>
                <a:path w="1610861" h="84211">
                  <a:moveTo>
                    <a:pt x="0" y="84210"/>
                  </a:moveTo>
                  <a:lnTo>
                    <a:pt x="62093" y="69556"/>
                  </a:lnTo>
                  <a:lnTo>
                    <a:pt x="111205" y="59460"/>
                  </a:lnTo>
                  <a:lnTo>
                    <a:pt x="173871" y="52805"/>
                  </a:lnTo>
                  <a:lnTo>
                    <a:pt x="231311" y="41438"/>
                  </a:lnTo>
                  <a:lnTo>
                    <a:pt x="287716" y="27928"/>
                  </a:lnTo>
                  <a:lnTo>
                    <a:pt x="335464" y="23080"/>
                  </a:lnTo>
                  <a:lnTo>
                    <a:pt x="386656" y="16054"/>
                  </a:lnTo>
                  <a:lnTo>
                    <a:pt x="444458" y="12153"/>
                  </a:lnTo>
                  <a:lnTo>
                    <a:pt x="506038" y="5408"/>
                  </a:lnTo>
                  <a:lnTo>
                    <a:pt x="568737" y="1589"/>
                  </a:lnTo>
                  <a:lnTo>
                    <a:pt x="631769" y="458"/>
                  </a:lnTo>
                  <a:lnTo>
                    <a:pt x="676970" y="193"/>
                  </a:lnTo>
                  <a:lnTo>
                    <a:pt x="723185" y="76"/>
                  </a:lnTo>
                  <a:lnTo>
                    <a:pt x="767122" y="23"/>
                  </a:lnTo>
                  <a:lnTo>
                    <a:pt x="813166" y="0"/>
                  </a:lnTo>
                  <a:lnTo>
                    <a:pt x="862096" y="1159"/>
                  </a:lnTo>
                  <a:lnTo>
                    <a:pt x="915038" y="5574"/>
                  </a:lnTo>
                  <a:lnTo>
                    <a:pt x="966644" y="11436"/>
                  </a:lnTo>
                  <a:lnTo>
                    <a:pt x="1016876" y="16771"/>
                  </a:lnTo>
                  <a:lnTo>
                    <a:pt x="1066497" y="19142"/>
                  </a:lnTo>
                  <a:lnTo>
                    <a:pt x="1115847" y="23315"/>
                  </a:lnTo>
                  <a:lnTo>
                    <a:pt x="1166247" y="29070"/>
                  </a:lnTo>
                  <a:lnTo>
                    <a:pt x="1219842" y="35527"/>
                  </a:lnTo>
                  <a:lnTo>
                    <a:pt x="1271738" y="42295"/>
                  </a:lnTo>
                  <a:lnTo>
                    <a:pt x="1323269" y="48034"/>
                  </a:lnTo>
                  <a:lnTo>
                    <a:pt x="1377367" y="50584"/>
                  </a:lnTo>
                  <a:lnTo>
                    <a:pt x="1429487" y="54837"/>
                  </a:lnTo>
                  <a:lnTo>
                    <a:pt x="1478777" y="60627"/>
                  </a:lnTo>
                  <a:lnTo>
                    <a:pt x="1524081" y="67099"/>
                  </a:lnTo>
                  <a:lnTo>
                    <a:pt x="1577869" y="77320"/>
                  </a:lnTo>
                  <a:lnTo>
                    <a:pt x="1610860" y="84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42901" y="392712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9202" y="3293"/>
                  </a:lnTo>
                  <a:lnTo>
                    <a:pt x="65816" y="651"/>
                  </a:lnTo>
                  <a:lnTo>
                    <a:pt x="2808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43109" y="4308301"/>
              <a:ext cx="325337" cy="492694"/>
            </a:xfrm>
            <a:custGeom>
              <a:avLst/>
              <a:gdLst/>
              <a:ahLst/>
              <a:cxnLst/>
              <a:rect l="0" t="0" r="0" b="0"/>
              <a:pathLst>
                <a:path w="325337" h="492694">
                  <a:moveTo>
                    <a:pt x="0" y="8383"/>
                  </a:moveTo>
                  <a:lnTo>
                    <a:pt x="58616" y="8383"/>
                  </a:lnTo>
                  <a:lnTo>
                    <a:pt x="121196" y="7213"/>
                  </a:lnTo>
                  <a:lnTo>
                    <a:pt x="173690" y="1147"/>
                  </a:lnTo>
                  <a:lnTo>
                    <a:pt x="230838" y="0"/>
                  </a:lnTo>
                  <a:lnTo>
                    <a:pt x="277276" y="7719"/>
                  </a:lnTo>
                  <a:lnTo>
                    <a:pt x="302218" y="18226"/>
                  </a:lnTo>
                  <a:lnTo>
                    <a:pt x="318763" y="36934"/>
                  </a:lnTo>
                  <a:lnTo>
                    <a:pt x="324812" y="48474"/>
                  </a:lnTo>
                  <a:lnTo>
                    <a:pt x="325336" y="59677"/>
                  </a:lnTo>
                  <a:lnTo>
                    <a:pt x="316559" y="81483"/>
                  </a:lnTo>
                  <a:lnTo>
                    <a:pt x="282328" y="138549"/>
                  </a:lnTo>
                  <a:lnTo>
                    <a:pt x="236960" y="197013"/>
                  </a:lnTo>
                  <a:lnTo>
                    <a:pt x="200185" y="248241"/>
                  </a:lnTo>
                  <a:lnTo>
                    <a:pt x="166057" y="303420"/>
                  </a:lnTo>
                  <a:lnTo>
                    <a:pt x="131457" y="359380"/>
                  </a:lnTo>
                  <a:lnTo>
                    <a:pt x="103262" y="421559"/>
                  </a:lnTo>
                  <a:lnTo>
                    <a:pt x="85214" y="466944"/>
                  </a:lnTo>
                  <a:lnTo>
                    <a:pt x="73699" y="492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6962" y="2674238"/>
              <a:ext cx="246800" cy="1296187"/>
            </a:xfrm>
            <a:custGeom>
              <a:avLst/>
              <a:gdLst/>
              <a:ahLst/>
              <a:cxnLst/>
              <a:rect l="0" t="0" r="0" b="0"/>
              <a:pathLst>
                <a:path w="246800" h="1296187">
                  <a:moveTo>
                    <a:pt x="46758" y="0"/>
                  </a:moveTo>
                  <a:lnTo>
                    <a:pt x="46758" y="54145"/>
                  </a:lnTo>
                  <a:lnTo>
                    <a:pt x="52347" y="114681"/>
                  </a:lnTo>
                  <a:lnTo>
                    <a:pt x="63546" y="175728"/>
                  </a:lnTo>
                  <a:lnTo>
                    <a:pt x="67720" y="224553"/>
                  </a:lnTo>
                  <a:lnTo>
                    <a:pt x="75898" y="286685"/>
                  </a:lnTo>
                  <a:lnTo>
                    <a:pt x="80738" y="337628"/>
                  </a:lnTo>
                  <a:lnTo>
                    <a:pt x="86462" y="389767"/>
                  </a:lnTo>
                  <a:lnTo>
                    <a:pt x="91277" y="442260"/>
                  </a:lnTo>
                  <a:lnTo>
                    <a:pt x="96994" y="494858"/>
                  </a:lnTo>
                  <a:lnTo>
                    <a:pt x="98687" y="547488"/>
                  </a:lnTo>
                  <a:lnTo>
                    <a:pt x="102309" y="600126"/>
                  </a:lnTo>
                  <a:lnTo>
                    <a:pt x="107671" y="652768"/>
                  </a:lnTo>
                  <a:lnTo>
                    <a:pt x="109260" y="705409"/>
                  </a:lnTo>
                  <a:lnTo>
                    <a:pt x="109731" y="761172"/>
                  </a:lnTo>
                  <a:lnTo>
                    <a:pt x="109870" y="819028"/>
                  </a:lnTo>
                  <a:lnTo>
                    <a:pt x="109911" y="870096"/>
                  </a:lnTo>
                  <a:lnTo>
                    <a:pt x="109924" y="917982"/>
                  </a:lnTo>
                  <a:lnTo>
                    <a:pt x="109928" y="980976"/>
                  </a:lnTo>
                  <a:lnTo>
                    <a:pt x="109928" y="1038479"/>
                  </a:lnTo>
                  <a:lnTo>
                    <a:pt x="109929" y="1101137"/>
                  </a:lnTo>
                  <a:lnTo>
                    <a:pt x="109929" y="1159964"/>
                  </a:lnTo>
                  <a:lnTo>
                    <a:pt x="109929" y="1215609"/>
                  </a:lnTo>
                  <a:lnTo>
                    <a:pt x="104340" y="1270743"/>
                  </a:lnTo>
                  <a:lnTo>
                    <a:pt x="100353" y="1275321"/>
                  </a:lnTo>
                  <a:lnTo>
                    <a:pt x="95356" y="1274864"/>
                  </a:lnTo>
                  <a:lnTo>
                    <a:pt x="89686" y="1271049"/>
                  </a:lnTo>
                  <a:lnTo>
                    <a:pt x="70526" y="1243323"/>
                  </a:lnTo>
                  <a:lnTo>
                    <a:pt x="44261" y="1185968"/>
                  </a:lnTo>
                  <a:lnTo>
                    <a:pt x="26594" y="1132177"/>
                  </a:lnTo>
                  <a:lnTo>
                    <a:pt x="11839" y="1071509"/>
                  </a:lnTo>
                  <a:lnTo>
                    <a:pt x="1187" y="1034202"/>
                  </a:lnTo>
                  <a:lnTo>
                    <a:pt x="0" y="1032229"/>
                  </a:lnTo>
                  <a:lnTo>
                    <a:pt x="9390" y="1091656"/>
                  </a:lnTo>
                  <a:lnTo>
                    <a:pt x="24638" y="1144156"/>
                  </a:lnTo>
                  <a:lnTo>
                    <a:pt x="49563" y="1196757"/>
                  </a:lnTo>
                  <a:lnTo>
                    <a:pt x="82190" y="1256187"/>
                  </a:lnTo>
                  <a:lnTo>
                    <a:pt x="111069" y="1283634"/>
                  </a:lnTo>
                  <a:lnTo>
                    <a:pt x="131493" y="1295021"/>
                  </a:lnTo>
                  <a:lnTo>
                    <a:pt x="141852" y="1296186"/>
                  </a:lnTo>
                  <a:lnTo>
                    <a:pt x="162721" y="1291240"/>
                  </a:lnTo>
                  <a:lnTo>
                    <a:pt x="180576" y="1275005"/>
                  </a:lnTo>
                  <a:lnTo>
                    <a:pt x="218321" y="1221445"/>
                  </a:lnTo>
                  <a:lnTo>
                    <a:pt x="240481" y="1185458"/>
                  </a:lnTo>
                  <a:lnTo>
                    <a:pt x="246799" y="1168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01694" y="4306155"/>
              <a:ext cx="255369" cy="591124"/>
            </a:xfrm>
            <a:custGeom>
              <a:avLst/>
              <a:gdLst/>
              <a:ahLst/>
              <a:cxnLst/>
              <a:rect l="0" t="0" r="0" b="0"/>
              <a:pathLst>
                <a:path w="255369" h="591124">
                  <a:moveTo>
                    <a:pt x="178368" y="0"/>
                  </a:moveTo>
                  <a:lnTo>
                    <a:pt x="132586" y="60354"/>
                  </a:lnTo>
                  <a:lnTo>
                    <a:pt x="106701" y="107570"/>
                  </a:lnTo>
                  <a:lnTo>
                    <a:pt x="76994" y="164748"/>
                  </a:lnTo>
                  <a:lnTo>
                    <a:pt x="57001" y="217073"/>
                  </a:lnTo>
                  <a:lnTo>
                    <a:pt x="38181" y="273211"/>
                  </a:lnTo>
                  <a:lnTo>
                    <a:pt x="20466" y="334647"/>
                  </a:lnTo>
                  <a:lnTo>
                    <a:pt x="6407" y="395346"/>
                  </a:lnTo>
                  <a:lnTo>
                    <a:pt x="1465" y="454442"/>
                  </a:lnTo>
                  <a:lnTo>
                    <a:pt x="0" y="505226"/>
                  </a:lnTo>
                  <a:lnTo>
                    <a:pt x="5156" y="544321"/>
                  </a:lnTo>
                  <a:lnTo>
                    <a:pt x="14037" y="564014"/>
                  </a:lnTo>
                  <a:lnTo>
                    <a:pt x="19681" y="572542"/>
                  </a:lnTo>
                  <a:lnTo>
                    <a:pt x="35311" y="585136"/>
                  </a:lnTo>
                  <a:lnTo>
                    <a:pt x="44392" y="590132"/>
                  </a:lnTo>
                  <a:lnTo>
                    <a:pt x="53956" y="591123"/>
                  </a:lnTo>
                  <a:lnTo>
                    <a:pt x="73941" y="585985"/>
                  </a:lnTo>
                  <a:lnTo>
                    <a:pt x="136329" y="550366"/>
                  </a:lnTo>
                  <a:lnTo>
                    <a:pt x="171147" y="520453"/>
                  </a:lnTo>
                  <a:lnTo>
                    <a:pt x="215328" y="458496"/>
                  </a:lnTo>
                  <a:lnTo>
                    <a:pt x="243554" y="404516"/>
                  </a:lnTo>
                  <a:lnTo>
                    <a:pt x="253353" y="380996"/>
                  </a:lnTo>
                  <a:lnTo>
                    <a:pt x="255368" y="358845"/>
                  </a:lnTo>
                  <a:lnTo>
                    <a:pt x="251195" y="337301"/>
                  </a:lnTo>
                  <a:lnTo>
                    <a:pt x="241541" y="316028"/>
                  </a:lnTo>
                  <a:lnTo>
                    <a:pt x="233351" y="308951"/>
                  </a:lnTo>
                  <a:lnTo>
                    <a:pt x="211774" y="301088"/>
                  </a:lnTo>
                  <a:lnTo>
                    <a:pt x="189705" y="300713"/>
                  </a:lnTo>
                  <a:lnTo>
                    <a:pt x="154431" y="310199"/>
                  </a:lnTo>
                  <a:lnTo>
                    <a:pt x="10466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59736" y="2316269"/>
              <a:ext cx="251830" cy="737513"/>
            </a:xfrm>
            <a:custGeom>
              <a:avLst/>
              <a:gdLst/>
              <a:ahLst/>
              <a:cxnLst/>
              <a:rect l="0" t="0" r="0" b="0"/>
              <a:pathLst>
                <a:path w="251830" h="737513">
                  <a:moveTo>
                    <a:pt x="83373" y="0"/>
                  </a:moveTo>
                  <a:lnTo>
                    <a:pt x="83373" y="52050"/>
                  </a:lnTo>
                  <a:lnTo>
                    <a:pt x="83373" y="111349"/>
                  </a:lnTo>
                  <a:lnTo>
                    <a:pt x="86492" y="171422"/>
                  </a:lnTo>
                  <a:lnTo>
                    <a:pt x="91706" y="228216"/>
                  </a:lnTo>
                  <a:lnTo>
                    <a:pt x="96370" y="284429"/>
                  </a:lnTo>
                  <a:lnTo>
                    <a:pt x="102838" y="340453"/>
                  </a:lnTo>
                  <a:lnTo>
                    <a:pt x="104115" y="396580"/>
                  </a:lnTo>
                  <a:lnTo>
                    <a:pt x="107487" y="449607"/>
                  </a:lnTo>
                  <a:lnTo>
                    <a:pt x="113482" y="499813"/>
                  </a:lnTo>
                  <a:lnTo>
                    <a:pt x="120110" y="552075"/>
                  </a:lnTo>
                  <a:lnTo>
                    <a:pt x="123894" y="600835"/>
                  </a:lnTo>
                  <a:lnTo>
                    <a:pt x="125172" y="659233"/>
                  </a:lnTo>
                  <a:lnTo>
                    <a:pt x="125347" y="687616"/>
                  </a:lnTo>
                  <a:lnTo>
                    <a:pt x="121884" y="698227"/>
                  </a:lnTo>
                  <a:lnTo>
                    <a:pt x="108678" y="713136"/>
                  </a:lnTo>
                  <a:lnTo>
                    <a:pt x="101413" y="714070"/>
                  </a:lnTo>
                  <a:lnTo>
                    <a:pt x="94229" y="711183"/>
                  </a:lnTo>
                  <a:lnTo>
                    <a:pt x="87101" y="705749"/>
                  </a:lnTo>
                  <a:lnTo>
                    <a:pt x="48484" y="648878"/>
                  </a:lnTo>
                  <a:lnTo>
                    <a:pt x="15632" y="590424"/>
                  </a:lnTo>
                  <a:lnTo>
                    <a:pt x="2183" y="573977"/>
                  </a:lnTo>
                  <a:lnTo>
                    <a:pt x="0" y="573334"/>
                  </a:lnTo>
                  <a:lnTo>
                    <a:pt x="8107" y="594786"/>
                  </a:lnTo>
                  <a:lnTo>
                    <a:pt x="31807" y="637718"/>
                  </a:lnTo>
                  <a:lnTo>
                    <a:pt x="73203" y="692379"/>
                  </a:lnTo>
                  <a:lnTo>
                    <a:pt x="97646" y="723385"/>
                  </a:lnTo>
                  <a:lnTo>
                    <a:pt x="116623" y="736016"/>
                  </a:lnTo>
                  <a:lnTo>
                    <a:pt x="126596" y="737512"/>
                  </a:lnTo>
                  <a:lnTo>
                    <a:pt x="147037" y="732935"/>
                  </a:lnTo>
                  <a:lnTo>
                    <a:pt x="164700" y="719983"/>
                  </a:lnTo>
                  <a:lnTo>
                    <a:pt x="179179" y="701358"/>
                  </a:lnTo>
                  <a:lnTo>
                    <a:pt x="204246" y="651273"/>
                  </a:lnTo>
                  <a:lnTo>
                    <a:pt x="25182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145942" y="839236"/>
            <a:ext cx="248823" cy="489716"/>
          </a:xfrm>
          <a:custGeom>
            <a:avLst/>
            <a:gdLst/>
            <a:ahLst/>
            <a:cxnLst/>
            <a:rect l="0" t="0" r="0" b="0"/>
            <a:pathLst>
              <a:path w="248823" h="489716">
                <a:moveTo>
                  <a:pt x="213063" y="150442"/>
                </a:moveTo>
                <a:lnTo>
                  <a:pt x="178316" y="187529"/>
                </a:lnTo>
                <a:lnTo>
                  <a:pt x="152570" y="246852"/>
                </a:lnTo>
                <a:lnTo>
                  <a:pt x="127977" y="298861"/>
                </a:lnTo>
                <a:lnTo>
                  <a:pt x="106179" y="354195"/>
                </a:lnTo>
                <a:lnTo>
                  <a:pt x="90608" y="409015"/>
                </a:lnTo>
                <a:lnTo>
                  <a:pt x="83379" y="432650"/>
                </a:lnTo>
                <a:lnTo>
                  <a:pt x="85625" y="454852"/>
                </a:lnTo>
                <a:lnTo>
                  <a:pt x="89500" y="465686"/>
                </a:lnTo>
                <a:lnTo>
                  <a:pt x="103164" y="480844"/>
                </a:lnTo>
                <a:lnTo>
                  <a:pt x="111721" y="486523"/>
                </a:lnTo>
                <a:lnTo>
                  <a:pt x="130587" y="489715"/>
                </a:lnTo>
                <a:lnTo>
                  <a:pt x="140532" y="488928"/>
                </a:lnTo>
                <a:lnTo>
                  <a:pt x="157820" y="481814"/>
                </a:lnTo>
                <a:lnTo>
                  <a:pt x="202409" y="450360"/>
                </a:lnTo>
                <a:lnTo>
                  <a:pt x="218466" y="432308"/>
                </a:lnTo>
                <a:lnTo>
                  <a:pt x="243511" y="373419"/>
                </a:lnTo>
                <a:lnTo>
                  <a:pt x="248822" y="350149"/>
                </a:lnTo>
                <a:lnTo>
                  <a:pt x="247283" y="324209"/>
                </a:lnTo>
                <a:lnTo>
                  <a:pt x="234250" y="288886"/>
                </a:lnTo>
                <a:lnTo>
                  <a:pt x="200480" y="246679"/>
                </a:lnTo>
                <a:lnTo>
                  <a:pt x="144032" y="207251"/>
                </a:lnTo>
                <a:lnTo>
                  <a:pt x="82191" y="173603"/>
                </a:lnTo>
                <a:lnTo>
                  <a:pt x="23152" y="141836"/>
                </a:lnTo>
                <a:lnTo>
                  <a:pt x="8555" y="125560"/>
                </a:lnTo>
                <a:lnTo>
                  <a:pt x="3025" y="116307"/>
                </a:lnTo>
                <a:lnTo>
                  <a:pt x="0" y="93547"/>
                </a:lnTo>
                <a:lnTo>
                  <a:pt x="831" y="80927"/>
                </a:lnTo>
                <a:lnTo>
                  <a:pt x="11113" y="57545"/>
                </a:lnTo>
                <a:lnTo>
                  <a:pt x="36633" y="27771"/>
                </a:lnTo>
                <a:lnTo>
                  <a:pt x="57440" y="12863"/>
                </a:lnTo>
                <a:lnTo>
                  <a:pt x="82286" y="2339"/>
                </a:lnTo>
                <a:lnTo>
                  <a:pt x="105807" y="0"/>
                </a:lnTo>
                <a:lnTo>
                  <a:pt x="149502" y="8031"/>
                </a:lnTo>
                <a:lnTo>
                  <a:pt x="175773" y="23109"/>
                </a:lnTo>
                <a:lnTo>
                  <a:pt x="187911" y="38867"/>
                </a:lnTo>
                <a:lnTo>
                  <a:pt x="196035" y="56400"/>
                </a:lnTo>
                <a:lnTo>
                  <a:pt x="202535" y="872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421969" y="5053679"/>
            <a:ext cx="1263421" cy="1231835"/>
            <a:chOff x="4421969" y="5053679"/>
            <a:chExt cx="1263421" cy="1231835"/>
          </a:xfrm>
        </p:grpSpPr>
        <p:sp>
          <p:nvSpPr>
            <p:cNvPr id="40" name="Freeform 39"/>
            <p:cNvSpPr/>
            <p:nvPr/>
          </p:nvSpPr>
          <p:spPr>
            <a:xfrm>
              <a:off x="4895751" y="5053679"/>
              <a:ext cx="211553" cy="305327"/>
            </a:xfrm>
            <a:custGeom>
              <a:avLst/>
              <a:gdLst/>
              <a:ahLst/>
              <a:cxnLst/>
              <a:rect l="0" t="0" r="0" b="0"/>
              <a:pathLst>
                <a:path w="211553" h="305327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3672" y="10442"/>
                  </a:lnTo>
                  <a:lnTo>
                    <a:pt x="182162" y="10490"/>
                  </a:lnTo>
                  <a:lnTo>
                    <a:pt x="192801" y="14012"/>
                  </a:lnTo>
                  <a:lnTo>
                    <a:pt x="207742" y="27284"/>
                  </a:lnTo>
                  <a:lnTo>
                    <a:pt x="211024" y="36907"/>
                  </a:lnTo>
                  <a:lnTo>
                    <a:pt x="211552" y="60076"/>
                  </a:lnTo>
                  <a:lnTo>
                    <a:pt x="204767" y="79733"/>
                  </a:lnTo>
                  <a:lnTo>
                    <a:pt x="167475" y="134372"/>
                  </a:lnTo>
                  <a:lnTo>
                    <a:pt x="121884" y="192586"/>
                  </a:lnTo>
                  <a:lnTo>
                    <a:pt x="63835" y="251939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88020" y="5079978"/>
              <a:ext cx="349970" cy="461083"/>
            </a:xfrm>
            <a:custGeom>
              <a:avLst/>
              <a:gdLst/>
              <a:ahLst/>
              <a:cxnLst/>
              <a:rect l="0" t="0" r="0" b="0"/>
              <a:pathLst>
                <a:path w="349970" h="461083">
                  <a:moveTo>
                    <a:pt x="34114" y="121099"/>
                  </a:moveTo>
                  <a:lnTo>
                    <a:pt x="13871" y="165062"/>
                  </a:lnTo>
                  <a:lnTo>
                    <a:pt x="11260" y="165616"/>
                  </a:lnTo>
                  <a:lnTo>
                    <a:pt x="11479" y="150633"/>
                  </a:lnTo>
                  <a:lnTo>
                    <a:pt x="24302" y="91439"/>
                  </a:lnTo>
                  <a:lnTo>
                    <a:pt x="43355" y="42191"/>
                  </a:lnTo>
                  <a:lnTo>
                    <a:pt x="68438" y="12451"/>
                  </a:lnTo>
                  <a:lnTo>
                    <a:pt x="91093" y="2621"/>
                  </a:lnTo>
                  <a:lnTo>
                    <a:pt x="103686" y="0"/>
                  </a:lnTo>
                  <a:lnTo>
                    <a:pt x="113250" y="1762"/>
                  </a:lnTo>
                  <a:lnTo>
                    <a:pt x="120797" y="6446"/>
                  </a:lnTo>
                  <a:lnTo>
                    <a:pt x="126998" y="13078"/>
                  </a:lnTo>
                  <a:lnTo>
                    <a:pt x="141314" y="50358"/>
                  </a:lnTo>
                  <a:lnTo>
                    <a:pt x="147376" y="104038"/>
                  </a:lnTo>
                  <a:lnTo>
                    <a:pt x="149172" y="153219"/>
                  </a:lnTo>
                  <a:lnTo>
                    <a:pt x="149704" y="214194"/>
                  </a:lnTo>
                  <a:lnTo>
                    <a:pt x="144272" y="267356"/>
                  </a:lnTo>
                  <a:lnTo>
                    <a:pt x="131956" y="320005"/>
                  </a:lnTo>
                  <a:lnTo>
                    <a:pt x="114777" y="382545"/>
                  </a:lnTo>
                  <a:lnTo>
                    <a:pt x="92379" y="424907"/>
                  </a:lnTo>
                  <a:lnTo>
                    <a:pt x="79117" y="441739"/>
                  </a:lnTo>
                  <a:lnTo>
                    <a:pt x="52908" y="458779"/>
                  </a:lnTo>
                  <a:lnTo>
                    <a:pt x="33108" y="461082"/>
                  </a:lnTo>
                  <a:lnTo>
                    <a:pt x="22915" y="460059"/>
                  </a:lnTo>
                  <a:lnTo>
                    <a:pt x="14950" y="454697"/>
                  </a:lnTo>
                  <a:lnTo>
                    <a:pt x="2980" y="436261"/>
                  </a:lnTo>
                  <a:lnTo>
                    <a:pt x="0" y="409350"/>
                  </a:lnTo>
                  <a:lnTo>
                    <a:pt x="7619" y="355592"/>
                  </a:lnTo>
                  <a:lnTo>
                    <a:pt x="41888" y="298872"/>
                  </a:lnTo>
                  <a:lnTo>
                    <a:pt x="58626" y="284728"/>
                  </a:lnTo>
                  <a:lnTo>
                    <a:pt x="78934" y="275711"/>
                  </a:lnTo>
                  <a:lnTo>
                    <a:pt x="103557" y="271704"/>
                  </a:lnTo>
                  <a:lnTo>
                    <a:pt x="143727" y="280627"/>
                  </a:lnTo>
                  <a:lnTo>
                    <a:pt x="199223" y="305773"/>
                  </a:lnTo>
                  <a:lnTo>
                    <a:pt x="255245" y="337082"/>
                  </a:lnTo>
                  <a:lnTo>
                    <a:pt x="282133" y="344604"/>
                  </a:lnTo>
                  <a:lnTo>
                    <a:pt x="315832" y="342261"/>
                  </a:lnTo>
                  <a:lnTo>
                    <a:pt x="349969" y="3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74653" y="5253720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0"/>
                  </a:moveTo>
                  <a:lnTo>
                    <a:pt x="72833" y="6066"/>
                  </a:lnTo>
                  <a:lnTo>
                    <a:pt x="3141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21969" y="5571770"/>
              <a:ext cx="1263421" cy="66565"/>
            </a:xfrm>
            <a:custGeom>
              <a:avLst/>
              <a:gdLst/>
              <a:ahLst/>
              <a:cxnLst/>
              <a:rect l="0" t="0" r="0" b="0"/>
              <a:pathLst>
                <a:path w="1263421" h="66565">
                  <a:moveTo>
                    <a:pt x="0" y="8333"/>
                  </a:moveTo>
                  <a:lnTo>
                    <a:pt x="60383" y="5214"/>
                  </a:lnTo>
                  <a:lnTo>
                    <a:pt x="114987" y="0"/>
                  </a:lnTo>
                  <a:lnTo>
                    <a:pt x="174662" y="3828"/>
                  </a:lnTo>
                  <a:lnTo>
                    <a:pt x="231646" y="6999"/>
                  </a:lnTo>
                  <a:lnTo>
                    <a:pt x="283625" y="7938"/>
                  </a:lnTo>
                  <a:lnTo>
                    <a:pt x="343110" y="15491"/>
                  </a:lnTo>
                  <a:lnTo>
                    <a:pt x="396801" y="21316"/>
                  </a:lnTo>
                  <a:lnTo>
                    <a:pt x="452727" y="27795"/>
                  </a:lnTo>
                  <a:lnTo>
                    <a:pt x="511694" y="36311"/>
                  </a:lnTo>
                  <a:lnTo>
                    <a:pt x="571521" y="42326"/>
                  </a:lnTo>
                  <a:lnTo>
                    <a:pt x="633728" y="48843"/>
                  </a:lnTo>
                  <a:lnTo>
                    <a:pt x="682481" y="49972"/>
                  </a:lnTo>
                  <a:lnTo>
                    <a:pt x="733970" y="55896"/>
                  </a:lnTo>
                  <a:lnTo>
                    <a:pt x="796535" y="59973"/>
                  </a:lnTo>
                  <a:lnTo>
                    <a:pt x="845623" y="60679"/>
                  </a:lnTo>
                  <a:lnTo>
                    <a:pt x="907844" y="60917"/>
                  </a:lnTo>
                  <a:lnTo>
                    <a:pt x="970524" y="60965"/>
                  </a:lnTo>
                  <a:lnTo>
                    <a:pt x="1019358" y="60973"/>
                  </a:lnTo>
                  <a:lnTo>
                    <a:pt x="1070872" y="66564"/>
                  </a:lnTo>
                  <a:lnTo>
                    <a:pt x="1133445" y="63293"/>
                  </a:lnTo>
                  <a:lnTo>
                    <a:pt x="1184874" y="61663"/>
                  </a:lnTo>
                  <a:lnTo>
                    <a:pt x="1245825" y="61112"/>
                  </a:lnTo>
                  <a:lnTo>
                    <a:pt x="1263420" y="60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85766" y="5864373"/>
              <a:ext cx="15658" cy="421141"/>
            </a:xfrm>
            <a:custGeom>
              <a:avLst/>
              <a:gdLst/>
              <a:ahLst/>
              <a:cxnLst/>
              <a:rect l="0" t="0" r="0" b="0"/>
              <a:pathLst>
                <a:path w="15658" h="421141">
                  <a:moveTo>
                    <a:pt x="10068" y="0"/>
                  </a:moveTo>
                  <a:lnTo>
                    <a:pt x="15657" y="16768"/>
                  </a:lnTo>
                  <a:lnTo>
                    <a:pt x="12385" y="79091"/>
                  </a:lnTo>
                  <a:lnTo>
                    <a:pt x="9585" y="139638"/>
                  </a:lnTo>
                  <a:lnTo>
                    <a:pt x="4784" y="185284"/>
                  </a:lnTo>
                  <a:lnTo>
                    <a:pt x="1093" y="245842"/>
                  </a:lnTo>
                  <a:lnTo>
                    <a:pt x="0" y="306418"/>
                  </a:lnTo>
                  <a:lnTo>
                    <a:pt x="5265" y="363232"/>
                  </a:lnTo>
                  <a:lnTo>
                    <a:pt x="1006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91920" y="5874901"/>
              <a:ext cx="193387" cy="290649"/>
            </a:xfrm>
            <a:custGeom>
              <a:avLst/>
              <a:gdLst/>
              <a:ahLst/>
              <a:cxnLst/>
              <a:rect l="0" t="0" r="0" b="0"/>
              <a:pathLst>
                <a:path w="193387" h="290649">
                  <a:moveTo>
                    <a:pt x="193386" y="189513"/>
                  </a:moveTo>
                  <a:lnTo>
                    <a:pt x="135820" y="245909"/>
                  </a:lnTo>
                  <a:lnTo>
                    <a:pt x="87452" y="280793"/>
                  </a:lnTo>
                  <a:lnTo>
                    <a:pt x="63636" y="288573"/>
                  </a:lnTo>
                  <a:lnTo>
                    <a:pt x="50733" y="290648"/>
                  </a:lnTo>
                  <a:lnTo>
                    <a:pt x="27040" y="286715"/>
                  </a:lnTo>
                  <a:lnTo>
                    <a:pt x="15808" y="282390"/>
                  </a:lnTo>
                  <a:lnTo>
                    <a:pt x="8320" y="274828"/>
                  </a:lnTo>
                  <a:lnTo>
                    <a:pt x="0" y="253947"/>
                  </a:lnTo>
                  <a:lnTo>
                    <a:pt x="905" y="215884"/>
                  </a:lnTo>
                  <a:lnTo>
                    <a:pt x="18928" y="155034"/>
                  </a:lnTo>
                  <a:lnTo>
                    <a:pt x="38639" y="95762"/>
                  </a:lnTo>
                  <a:lnTo>
                    <a:pt x="56471" y="39127"/>
                  </a:lnTo>
                  <a:lnTo>
                    <a:pt x="67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971940" y="726466"/>
            <a:ext cx="2470251" cy="789631"/>
            <a:chOff x="3971940" y="726466"/>
            <a:chExt cx="2470251" cy="789631"/>
          </a:xfrm>
        </p:grpSpPr>
        <p:sp>
          <p:nvSpPr>
            <p:cNvPr id="47" name="Freeform 46"/>
            <p:cNvSpPr/>
            <p:nvPr/>
          </p:nvSpPr>
          <p:spPr>
            <a:xfrm>
              <a:off x="5542452" y="1042321"/>
              <a:ext cx="37652" cy="400084"/>
            </a:xfrm>
            <a:custGeom>
              <a:avLst/>
              <a:gdLst/>
              <a:ahLst/>
              <a:cxnLst/>
              <a:rect l="0" t="0" r="0" b="0"/>
              <a:pathLst>
                <a:path w="37652" h="40008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4323"/>
                  </a:lnTo>
                  <a:lnTo>
                    <a:pt x="17479" y="197007"/>
                  </a:lnTo>
                  <a:lnTo>
                    <a:pt x="30807" y="252734"/>
                  </a:lnTo>
                  <a:lnTo>
                    <a:pt x="35623" y="302872"/>
                  </a:lnTo>
                  <a:lnTo>
                    <a:pt x="37050" y="354772"/>
                  </a:lnTo>
                  <a:lnTo>
                    <a:pt x="3765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64290" y="1002489"/>
              <a:ext cx="336913" cy="366216"/>
            </a:xfrm>
            <a:custGeom>
              <a:avLst/>
              <a:gdLst/>
              <a:ahLst/>
              <a:cxnLst/>
              <a:rect l="0" t="0" r="0" b="0"/>
              <a:pathLst>
                <a:path w="336913" h="366216">
                  <a:moveTo>
                    <a:pt x="0" y="50360"/>
                  </a:moveTo>
                  <a:lnTo>
                    <a:pt x="5589" y="33593"/>
                  </a:lnTo>
                  <a:lnTo>
                    <a:pt x="17692" y="22241"/>
                  </a:lnTo>
                  <a:lnTo>
                    <a:pt x="54058" y="5421"/>
                  </a:lnTo>
                  <a:lnTo>
                    <a:pt x="90236" y="0"/>
                  </a:lnTo>
                  <a:lnTo>
                    <a:pt x="130592" y="3983"/>
                  </a:lnTo>
                  <a:lnTo>
                    <a:pt x="166595" y="18162"/>
                  </a:lnTo>
                  <a:lnTo>
                    <a:pt x="209033" y="52319"/>
                  </a:lnTo>
                  <a:lnTo>
                    <a:pt x="225874" y="72288"/>
                  </a:lnTo>
                  <a:lnTo>
                    <a:pt x="230131" y="82526"/>
                  </a:lnTo>
                  <a:lnTo>
                    <a:pt x="231742" y="103261"/>
                  </a:lnTo>
                  <a:lnTo>
                    <a:pt x="225439" y="121055"/>
                  </a:lnTo>
                  <a:lnTo>
                    <a:pt x="213669" y="136762"/>
                  </a:lnTo>
                  <a:lnTo>
                    <a:pt x="158445" y="180095"/>
                  </a:lnTo>
                  <a:lnTo>
                    <a:pt x="142170" y="194198"/>
                  </a:lnTo>
                  <a:lnTo>
                    <a:pt x="139233" y="201234"/>
                  </a:lnTo>
                  <a:lnTo>
                    <a:pt x="139616" y="208265"/>
                  </a:lnTo>
                  <a:lnTo>
                    <a:pt x="142210" y="215291"/>
                  </a:lnTo>
                  <a:lnTo>
                    <a:pt x="157571" y="229338"/>
                  </a:lnTo>
                  <a:lnTo>
                    <a:pt x="218928" y="271674"/>
                  </a:lnTo>
                  <a:lnTo>
                    <a:pt x="282366" y="315219"/>
                  </a:lnTo>
                  <a:lnTo>
                    <a:pt x="336912" y="366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51893" y="1042321"/>
              <a:ext cx="59880" cy="410612"/>
            </a:xfrm>
            <a:custGeom>
              <a:avLst/>
              <a:gdLst/>
              <a:ahLst/>
              <a:cxnLst/>
              <a:rect l="0" t="0" r="0" b="0"/>
              <a:pathLst>
                <a:path w="59880" h="410612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1226"/>
                  </a:lnTo>
                  <a:lnTo>
                    <a:pt x="15378" y="185105"/>
                  </a:lnTo>
                  <a:lnTo>
                    <a:pt x="26361" y="247164"/>
                  </a:lnTo>
                  <a:lnTo>
                    <a:pt x="39491" y="304599"/>
                  </a:lnTo>
                  <a:lnTo>
                    <a:pt x="49222" y="365109"/>
                  </a:lnTo>
                  <a:lnTo>
                    <a:pt x="5987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98494" y="1000207"/>
              <a:ext cx="150108" cy="240002"/>
            </a:xfrm>
            <a:custGeom>
              <a:avLst/>
              <a:gdLst/>
              <a:ahLst/>
              <a:cxnLst/>
              <a:rect l="0" t="0" r="0" b="0"/>
              <a:pathLst>
                <a:path w="150108" h="240002">
                  <a:moveTo>
                    <a:pt x="150107" y="200041"/>
                  </a:moveTo>
                  <a:lnTo>
                    <a:pt x="91490" y="223760"/>
                  </a:lnTo>
                  <a:lnTo>
                    <a:pt x="31774" y="238924"/>
                  </a:lnTo>
                  <a:lnTo>
                    <a:pt x="18575" y="240001"/>
                  </a:lnTo>
                  <a:lnTo>
                    <a:pt x="9777" y="236040"/>
                  </a:lnTo>
                  <a:lnTo>
                    <a:pt x="3911" y="228720"/>
                  </a:lnTo>
                  <a:lnTo>
                    <a:pt x="0" y="219160"/>
                  </a:lnTo>
                  <a:lnTo>
                    <a:pt x="86" y="177760"/>
                  </a:lnTo>
                  <a:lnTo>
                    <a:pt x="11765" y="119774"/>
                  </a:lnTo>
                  <a:lnTo>
                    <a:pt x="32270" y="63260"/>
                  </a:lnTo>
                  <a:lnTo>
                    <a:pt x="448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71940" y="726466"/>
              <a:ext cx="2470251" cy="789631"/>
            </a:xfrm>
            <a:custGeom>
              <a:avLst/>
              <a:gdLst/>
              <a:ahLst/>
              <a:cxnLst/>
              <a:rect l="0" t="0" r="0" b="0"/>
              <a:pathLst>
                <a:path w="2470251" h="789631">
                  <a:moveTo>
                    <a:pt x="439500" y="136870"/>
                  </a:moveTo>
                  <a:lnTo>
                    <a:pt x="396808" y="139990"/>
                  </a:lnTo>
                  <a:lnTo>
                    <a:pt x="338390" y="151525"/>
                  </a:lnTo>
                  <a:lnTo>
                    <a:pt x="282137" y="173474"/>
                  </a:lnTo>
                  <a:lnTo>
                    <a:pt x="226485" y="200339"/>
                  </a:lnTo>
                  <a:lnTo>
                    <a:pt x="168664" y="233848"/>
                  </a:lnTo>
                  <a:lnTo>
                    <a:pt x="107731" y="280890"/>
                  </a:lnTo>
                  <a:lnTo>
                    <a:pt x="57060" y="332240"/>
                  </a:lnTo>
                  <a:lnTo>
                    <a:pt x="21882" y="394297"/>
                  </a:lnTo>
                  <a:lnTo>
                    <a:pt x="3372" y="450629"/>
                  </a:lnTo>
                  <a:lnTo>
                    <a:pt x="0" y="482989"/>
                  </a:lnTo>
                  <a:lnTo>
                    <a:pt x="4741" y="510630"/>
                  </a:lnTo>
                  <a:lnTo>
                    <a:pt x="33378" y="567845"/>
                  </a:lnTo>
                  <a:lnTo>
                    <a:pt x="54915" y="598749"/>
                  </a:lnTo>
                  <a:lnTo>
                    <a:pt x="96161" y="630745"/>
                  </a:lnTo>
                  <a:lnTo>
                    <a:pt x="149022" y="659595"/>
                  </a:lnTo>
                  <a:lnTo>
                    <a:pt x="196155" y="680786"/>
                  </a:lnTo>
                  <a:lnTo>
                    <a:pt x="247165" y="701883"/>
                  </a:lnTo>
                  <a:lnTo>
                    <a:pt x="304913" y="711773"/>
                  </a:lnTo>
                  <a:lnTo>
                    <a:pt x="360888" y="720293"/>
                  </a:lnTo>
                  <a:lnTo>
                    <a:pt x="418903" y="732483"/>
                  </a:lnTo>
                  <a:lnTo>
                    <a:pt x="470832" y="736828"/>
                  </a:lnTo>
                  <a:lnTo>
                    <a:pt x="530957" y="745064"/>
                  </a:lnTo>
                  <a:lnTo>
                    <a:pt x="592617" y="752627"/>
                  </a:lnTo>
                  <a:lnTo>
                    <a:pt x="644355" y="756444"/>
                  </a:lnTo>
                  <a:lnTo>
                    <a:pt x="692960" y="757575"/>
                  </a:lnTo>
                  <a:lnTo>
                    <a:pt x="753765" y="763500"/>
                  </a:lnTo>
                  <a:lnTo>
                    <a:pt x="799882" y="766322"/>
                  </a:lnTo>
                  <a:lnTo>
                    <a:pt x="847675" y="767577"/>
                  </a:lnTo>
                  <a:lnTo>
                    <a:pt x="896212" y="768134"/>
                  </a:lnTo>
                  <a:lnTo>
                    <a:pt x="941960" y="768382"/>
                  </a:lnTo>
                  <a:lnTo>
                    <a:pt x="1000938" y="771641"/>
                  </a:lnTo>
                  <a:lnTo>
                    <a:pt x="1062788" y="777634"/>
                  </a:lnTo>
                  <a:lnTo>
                    <a:pt x="1122657" y="778672"/>
                  </a:lnTo>
                  <a:lnTo>
                    <a:pt x="1175491" y="778979"/>
                  </a:lnTo>
                  <a:lnTo>
                    <a:pt x="1237549" y="779070"/>
                  </a:lnTo>
                  <a:lnTo>
                    <a:pt x="1280839" y="779092"/>
                  </a:lnTo>
                  <a:lnTo>
                    <a:pt x="1338433" y="779104"/>
                  </a:lnTo>
                  <a:lnTo>
                    <a:pt x="1391373" y="782227"/>
                  </a:lnTo>
                  <a:lnTo>
                    <a:pt x="1454632" y="787441"/>
                  </a:lnTo>
                  <a:lnTo>
                    <a:pt x="1501323" y="788661"/>
                  </a:lnTo>
                  <a:lnTo>
                    <a:pt x="1549370" y="789203"/>
                  </a:lnTo>
                  <a:lnTo>
                    <a:pt x="1594901" y="789444"/>
                  </a:lnTo>
                  <a:lnTo>
                    <a:pt x="1639704" y="789552"/>
                  </a:lnTo>
                  <a:lnTo>
                    <a:pt x="1686912" y="789599"/>
                  </a:lnTo>
                  <a:lnTo>
                    <a:pt x="1732070" y="789620"/>
                  </a:lnTo>
                  <a:lnTo>
                    <a:pt x="1775537" y="789630"/>
                  </a:lnTo>
                  <a:lnTo>
                    <a:pt x="1835960" y="788465"/>
                  </a:lnTo>
                  <a:lnTo>
                    <a:pt x="1898955" y="781303"/>
                  </a:lnTo>
                  <a:lnTo>
                    <a:pt x="1954417" y="779759"/>
                  </a:lnTo>
                  <a:lnTo>
                    <a:pt x="2014381" y="773648"/>
                  </a:lnTo>
                  <a:lnTo>
                    <a:pt x="2065826" y="770082"/>
                  </a:lnTo>
                  <a:lnTo>
                    <a:pt x="2123215" y="760471"/>
                  </a:lnTo>
                  <a:lnTo>
                    <a:pt x="2171513" y="750710"/>
                  </a:lnTo>
                  <a:lnTo>
                    <a:pt x="2224038" y="740409"/>
                  </a:lnTo>
                  <a:lnTo>
                    <a:pt x="2281195" y="728778"/>
                  </a:lnTo>
                  <a:lnTo>
                    <a:pt x="2340496" y="704479"/>
                  </a:lnTo>
                  <a:lnTo>
                    <a:pt x="2396017" y="670192"/>
                  </a:lnTo>
                  <a:lnTo>
                    <a:pt x="2442959" y="627020"/>
                  </a:lnTo>
                  <a:lnTo>
                    <a:pt x="2457256" y="608568"/>
                  </a:lnTo>
                  <a:lnTo>
                    <a:pt x="2465169" y="585550"/>
                  </a:lnTo>
                  <a:lnTo>
                    <a:pt x="2470250" y="532645"/>
                  </a:lnTo>
                  <a:lnTo>
                    <a:pt x="2463002" y="471482"/>
                  </a:lnTo>
                  <a:lnTo>
                    <a:pt x="2459534" y="445854"/>
                  </a:lnTo>
                  <a:lnTo>
                    <a:pt x="2443258" y="411695"/>
                  </a:lnTo>
                  <a:lnTo>
                    <a:pt x="2396854" y="358111"/>
                  </a:lnTo>
                  <a:lnTo>
                    <a:pt x="2341914" y="305345"/>
                  </a:lnTo>
                  <a:lnTo>
                    <a:pt x="2288366" y="268805"/>
                  </a:lnTo>
                  <a:lnTo>
                    <a:pt x="2233898" y="232992"/>
                  </a:lnTo>
                  <a:lnTo>
                    <a:pt x="2181891" y="205987"/>
                  </a:lnTo>
                  <a:lnTo>
                    <a:pt x="2133006" y="180746"/>
                  </a:lnTo>
                  <a:lnTo>
                    <a:pt x="2081478" y="158449"/>
                  </a:lnTo>
                  <a:lnTo>
                    <a:pt x="2022841" y="135544"/>
                  </a:lnTo>
                  <a:lnTo>
                    <a:pt x="1969788" y="112981"/>
                  </a:lnTo>
                  <a:lnTo>
                    <a:pt x="1943039" y="97037"/>
                  </a:lnTo>
                  <a:lnTo>
                    <a:pt x="1885791" y="81169"/>
                  </a:lnTo>
                  <a:lnTo>
                    <a:pt x="1829769" y="66769"/>
                  </a:lnTo>
                  <a:lnTo>
                    <a:pt x="1767924" y="52660"/>
                  </a:lnTo>
                  <a:lnTo>
                    <a:pt x="1718281" y="42119"/>
                  </a:lnTo>
                  <a:lnTo>
                    <a:pt x="1655999" y="34706"/>
                  </a:lnTo>
                  <a:lnTo>
                    <a:pt x="1598160" y="29391"/>
                  </a:lnTo>
                  <a:lnTo>
                    <a:pt x="1549438" y="23526"/>
                  </a:lnTo>
                  <a:lnTo>
                    <a:pt x="1486859" y="15955"/>
                  </a:lnTo>
                  <a:lnTo>
                    <a:pt x="1434961" y="12136"/>
                  </a:lnTo>
                  <a:lnTo>
                    <a:pt x="1386308" y="5416"/>
                  </a:lnTo>
                  <a:lnTo>
                    <a:pt x="1325489" y="1605"/>
                  </a:lnTo>
                  <a:lnTo>
                    <a:pt x="1279370" y="713"/>
                  </a:lnTo>
                  <a:lnTo>
                    <a:pt x="1216725" y="211"/>
                  </a:lnTo>
                  <a:lnTo>
                    <a:pt x="1162289" y="62"/>
                  </a:lnTo>
                  <a:lnTo>
                    <a:pt x="1107945" y="18"/>
                  </a:lnTo>
                  <a:lnTo>
                    <a:pt x="1047660" y="3"/>
                  </a:lnTo>
                  <a:lnTo>
                    <a:pt x="988063" y="1"/>
                  </a:lnTo>
                  <a:lnTo>
                    <a:pt x="935310" y="0"/>
                  </a:lnTo>
                  <a:lnTo>
                    <a:pt x="875563" y="0"/>
                  </a:lnTo>
                  <a:lnTo>
                    <a:pt x="829317" y="0"/>
                  </a:lnTo>
                  <a:lnTo>
                    <a:pt x="768821" y="1170"/>
                  </a:lnTo>
                  <a:lnTo>
                    <a:pt x="719701" y="7235"/>
                  </a:lnTo>
                  <a:lnTo>
                    <a:pt x="661181" y="9878"/>
                  </a:lnTo>
                  <a:lnTo>
                    <a:pt x="604562" y="10400"/>
                  </a:lnTo>
                  <a:lnTo>
                    <a:pt x="548317" y="17739"/>
                  </a:lnTo>
                  <a:lnTo>
                    <a:pt x="492147" y="20401"/>
                  </a:lnTo>
                  <a:lnTo>
                    <a:pt x="435992" y="26517"/>
                  </a:lnTo>
                  <a:lnTo>
                    <a:pt x="372603" y="31754"/>
                  </a:lnTo>
                  <a:lnTo>
                    <a:pt x="313809" y="42840"/>
                  </a:lnTo>
                  <a:lnTo>
                    <a:pt x="251546" y="56295"/>
                  </a:lnTo>
                  <a:lnTo>
                    <a:pt x="200276" y="66723"/>
                  </a:lnTo>
                  <a:lnTo>
                    <a:pt x="148041" y="77221"/>
                  </a:lnTo>
                  <a:lnTo>
                    <a:pt x="106801" y="87353"/>
                  </a:lnTo>
                  <a:lnTo>
                    <a:pt x="59383" y="99972"/>
                  </a:lnTo>
                  <a:lnTo>
                    <a:pt x="3941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Custom</PresentationFormat>
  <Paragraphs>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Arial - 26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2014-10-22T16:17:12Z</dcterms:created>
  <dcterms:modified xsi:type="dcterms:W3CDTF">2014-10-22T16:18:13Z</dcterms:modified>
</cp:coreProperties>
</file>